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193" r:id="rId2"/>
  </p:sldMasterIdLst>
  <p:notesMasterIdLst>
    <p:notesMasterId r:id="rId37"/>
  </p:notesMasterIdLst>
  <p:handoutMasterIdLst>
    <p:handoutMasterId r:id="rId38"/>
  </p:handoutMasterIdLst>
  <p:sldIdLst>
    <p:sldId id="1809" r:id="rId3"/>
    <p:sldId id="1812" r:id="rId4"/>
    <p:sldId id="1847" r:id="rId5"/>
    <p:sldId id="1818" r:id="rId6"/>
    <p:sldId id="1851" r:id="rId7"/>
    <p:sldId id="1849" r:id="rId8"/>
    <p:sldId id="1814" r:id="rId9"/>
    <p:sldId id="1820" r:id="rId10"/>
    <p:sldId id="1821" r:id="rId11"/>
    <p:sldId id="1822" r:id="rId12"/>
    <p:sldId id="1823" r:id="rId13"/>
    <p:sldId id="1850" r:id="rId14"/>
    <p:sldId id="1824" r:id="rId15"/>
    <p:sldId id="1825" r:id="rId16"/>
    <p:sldId id="1827" r:id="rId17"/>
    <p:sldId id="1831" r:id="rId18"/>
    <p:sldId id="1828" r:id="rId19"/>
    <p:sldId id="1829" r:id="rId20"/>
    <p:sldId id="1830" r:id="rId21"/>
    <p:sldId id="1832" r:id="rId22"/>
    <p:sldId id="1833" r:id="rId23"/>
    <p:sldId id="1834" r:id="rId24"/>
    <p:sldId id="1835" r:id="rId25"/>
    <p:sldId id="1836" r:id="rId26"/>
    <p:sldId id="1837" r:id="rId27"/>
    <p:sldId id="1838" r:id="rId28"/>
    <p:sldId id="1839" r:id="rId29"/>
    <p:sldId id="1840" r:id="rId30"/>
    <p:sldId id="1841" r:id="rId31"/>
    <p:sldId id="1842" r:id="rId32"/>
    <p:sldId id="1848" r:id="rId33"/>
    <p:sldId id="1843" r:id="rId34"/>
    <p:sldId id="1844" r:id="rId35"/>
    <p:sldId id="1845"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AADE"/>
    <a:srgbClr val="38579A"/>
    <a:srgbClr val="E99BEB"/>
    <a:srgbClr val="515C63"/>
    <a:srgbClr val="3F4C55"/>
    <a:srgbClr val="31AFB5"/>
    <a:srgbClr val="72B359"/>
    <a:srgbClr val="223638"/>
    <a:srgbClr val="9DC75A"/>
    <a:srgbClr val="FFD2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BB7428-24FD-444E-97EA-23188915D341}" v="32" dt="2020-06-08T17:50:17.3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49" autoAdjust="0"/>
    <p:restoredTop sz="94434" autoAdjust="0"/>
  </p:normalViewPr>
  <p:slideViewPr>
    <p:cSldViewPr>
      <p:cViewPr varScale="1">
        <p:scale>
          <a:sx n="153" d="100"/>
          <a:sy n="153" d="100"/>
        </p:scale>
        <p:origin x="304" y="16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 Id="rId43" Type="http://schemas.microsoft.com/office/2016/11/relationships/changesInfo" Target="changesInfos/changesInfo1.xml"/><Relationship Id="rId4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rasimha Kamath" userId="a970a98e9b667481" providerId="LiveId" clId="{7DBB7428-24FD-444E-97EA-23188915D341}"/>
    <pc:docChg chg="custSel addSld delSld modSld sldOrd">
      <pc:chgData name="Narasimha Kamath" userId="a970a98e9b667481" providerId="LiveId" clId="{7DBB7428-24FD-444E-97EA-23188915D341}" dt="2020-06-08T17:59:27.872" v="885" actId="14100"/>
      <pc:docMkLst>
        <pc:docMk/>
      </pc:docMkLst>
      <pc:sldChg chg="addSp delSp modSp del mod">
        <pc:chgData name="Narasimha Kamath" userId="a970a98e9b667481" providerId="LiveId" clId="{7DBB7428-24FD-444E-97EA-23188915D341}" dt="2020-06-07T22:11:14.155" v="160" actId="2696"/>
        <pc:sldMkLst>
          <pc:docMk/>
          <pc:sldMk cId="3876947031" sldId="1810"/>
        </pc:sldMkLst>
        <pc:picChg chg="add del mod">
          <ac:chgData name="Narasimha Kamath" userId="a970a98e9b667481" providerId="LiveId" clId="{7DBB7428-24FD-444E-97EA-23188915D341}" dt="2020-06-07T22:03:59.709" v="60"/>
          <ac:picMkLst>
            <pc:docMk/>
            <pc:sldMk cId="3876947031" sldId="1810"/>
            <ac:picMk id="21" creationId="{D9712E1D-8F32-45E7-A588-09F01219406F}"/>
          </ac:picMkLst>
        </pc:picChg>
        <pc:picChg chg="add del mod">
          <ac:chgData name="Narasimha Kamath" userId="a970a98e9b667481" providerId="LiveId" clId="{7DBB7428-24FD-444E-97EA-23188915D341}" dt="2020-06-07T22:04:08.600" v="63" actId="478"/>
          <ac:picMkLst>
            <pc:docMk/>
            <pc:sldMk cId="3876947031" sldId="1810"/>
            <ac:picMk id="23" creationId="{001BE2C9-A266-43C3-BBC6-2EBACD128F1B}"/>
          </ac:picMkLst>
        </pc:picChg>
      </pc:sldChg>
      <pc:sldChg chg="modSp mod">
        <pc:chgData name="Narasimha Kamath" userId="a970a98e9b667481" providerId="LiveId" clId="{7DBB7428-24FD-444E-97EA-23188915D341}" dt="2020-06-08T04:29:03.113" v="444" actId="1036"/>
        <pc:sldMkLst>
          <pc:docMk/>
          <pc:sldMk cId="3573831281" sldId="1814"/>
        </pc:sldMkLst>
        <pc:picChg chg="mod">
          <ac:chgData name="Narasimha Kamath" userId="a970a98e9b667481" providerId="LiveId" clId="{7DBB7428-24FD-444E-97EA-23188915D341}" dt="2020-06-08T04:29:03.113" v="444" actId="1036"/>
          <ac:picMkLst>
            <pc:docMk/>
            <pc:sldMk cId="3573831281" sldId="1814"/>
            <ac:picMk id="9" creationId="{391CC831-731E-4089-8181-0E170E503F4B}"/>
          </ac:picMkLst>
        </pc:picChg>
        <pc:picChg chg="mod">
          <ac:chgData name="Narasimha Kamath" userId="a970a98e9b667481" providerId="LiveId" clId="{7DBB7428-24FD-444E-97EA-23188915D341}" dt="2020-06-07T22:27:13.422" v="435" actId="14100"/>
          <ac:picMkLst>
            <pc:docMk/>
            <pc:sldMk cId="3573831281" sldId="1814"/>
            <ac:picMk id="10" creationId="{93B5BDB6-6D26-454E-8526-53B315A37478}"/>
          </ac:picMkLst>
        </pc:picChg>
      </pc:sldChg>
      <pc:sldChg chg="addSp delSp modSp mod">
        <pc:chgData name="Narasimha Kamath" userId="a970a98e9b667481" providerId="LiveId" clId="{7DBB7428-24FD-444E-97EA-23188915D341}" dt="2020-06-08T04:34:26.545" v="453" actId="1076"/>
        <pc:sldMkLst>
          <pc:docMk/>
          <pc:sldMk cId="420278481" sldId="1823"/>
        </pc:sldMkLst>
        <pc:picChg chg="del mod">
          <ac:chgData name="Narasimha Kamath" userId="a970a98e9b667481" providerId="LiveId" clId="{7DBB7428-24FD-444E-97EA-23188915D341}" dt="2020-06-08T04:33:53.815" v="446" actId="478"/>
          <ac:picMkLst>
            <pc:docMk/>
            <pc:sldMk cId="420278481" sldId="1823"/>
            <ac:picMk id="4" creationId="{9FD2B273-D812-4F07-9854-6C44D90C416A}"/>
          </ac:picMkLst>
        </pc:picChg>
        <pc:picChg chg="add mod">
          <ac:chgData name="Narasimha Kamath" userId="a970a98e9b667481" providerId="LiveId" clId="{7DBB7428-24FD-444E-97EA-23188915D341}" dt="2020-06-08T04:34:26.545" v="453" actId="1076"/>
          <ac:picMkLst>
            <pc:docMk/>
            <pc:sldMk cId="420278481" sldId="1823"/>
            <ac:picMk id="8" creationId="{C2F8D70D-D36F-452D-8574-1822183BCB51}"/>
          </ac:picMkLst>
        </pc:picChg>
      </pc:sldChg>
      <pc:sldChg chg="modSp mod">
        <pc:chgData name="Narasimha Kamath" userId="a970a98e9b667481" providerId="LiveId" clId="{7DBB7428-24FD-444E-97EA-23188915D341}" dt="2020-06-08T07:24:01.810" v="478" actId="14100"/>
        <pc:sldMkLst>
          <pc:docMk/>
          <pc:sldMk cId="2203038800" sldId="1832"/>
        </pc:sldMkLst>
        <pc:picChg chg="mod">
          <ac:chgData name="Narasimha Kamath" userId="a970a98e9b667481" providerId="LiveId" clId="{7DBB7428-24FD-444E-97EA-23188915D341}" dt="2020-06-08T07:24:01.810" v="478" actId="14100"/>
          <ac:picMkLst>
            <pc:docMk/>
            <pc:sldMk cId="2203038800" sldId="1832"/>
            <ac:picMk id="14" creationId="{9DD5FF86-5F19-49B2-BB3E-BEB5C7F0202B}"/>
          </ac:picMkLst>
        </pc:picChg>
      </pc:sldChg>
      <pc:sldChg chg="modSp mod">
        <pc:chgData name="Narasimha Kamath" userId="a970a98e9b667481" providerId="LiveId" clId="{7DBB7428-24FD-444E-97EA-23188915D341}" dt="2020-06-08T07:22:08.876" v="476" actId="14100"/>
        <pc:sldMkLst>
          <pc:docMk/>
          <pc:sldMk cId="2921870528" sldId="1835"/>
        </pc:sldMkLst>
        <pc:picChg chg="mod">
          <ac:chgData name="Narasimha Kamath" userId="a970a98e9b667481" providerId="LiveId" clId="{7DBB7428-24FD-444E-97EA-23188915D341}" dt="2020-06-08T07:22:08.876" v="476" actId="14100"/>
          <ac:picMkLst>
            <pc:docMk/>
            <pc:sldMk cId="2921870528" sldId="1835"/>
            <ac:picMk id="13" creationId="{62E7FB06-8A83-4910-B943-E1B82F4D5E03}"/>
          </ac:picMkLst>
        </pc:picChg>
      </pc:sldChg>
      <pc:sldChg chg="modSp mod">
        <pc:chgData name="Narasimha Kamath" userId="a970a98e9b667481" providerId="LiveId" clId="{7DBB7428-24FD-444E-97EA-23188915D341}" dt="2020-06-07T22:12:16.542" v="207" actId="20577"/>
        <pc:sldMkLst>
          <pc:docMk/>
          <pc:sldMk cId="2275794397" sldId="1837"/>
        </pc:sldMkLst>
        <pc:spChg chg="mod">
          <ac:chgData name="Narasimha Kamath" userId="a970a98e9b667481" providerId="LiveId" clId="{7DBB7428-24FD-444E-97EA-23188915D341}" dt="2020-06-07T22:12:16.542" v="207" actId="20577"/>
          <ac:spMkLst>
            <pc:docMk/>
            <pc:sldMk cId="2275794397" sldId="1837"/>
            <ac:spMk id="7" creationId="{58B9057F-0290-4D94-A467-866DBB908082}"/>
          </ac:spMkLst>
        </pc:spChg>
      </pc:sldChg>
      <pc:sldChg chg="modSp mod">
        <pc:chgData name="Narasimha Kamath" userId="a970a98e9b667481" providerId="LiveId" clId="{7DBB7428-24FD-444E-97EA-23188915D341}" dt="2020-06-07T22:13:29.904" v="347" actId="20577"/>
        <pc:sldMkLst>
          <pc:docMk/>
          <pc:sldMk cId="1739187387" sldId="1838"/>
        </pc:sldMkLst>
        <pc:spChg chg="mod">
          <ac:chgData name="Narasimha Kamath" userId="a970a98e9b667481" providerId="LiveId" clId="{7DBB7428-24FD-444E-97EA-23188915D341}" dt="2020-06-07T22:13:29.904" v="347" actId="20577"/>
          <ac:spMkLst>
            <pc:docMk/>
            <pc:sldMk cId="1739187387" sldId="1838"/>
            <ac:spMk id="7" creationId="{58B9057F-0290-4D94-A467-866DBB908082}"/>
          </ac:spMkLst>
        </pc:spChg>
        <pc:picChg chg="mod">
          <ac:chgData name="Narasimha Kamath" userId="a970a98e9b667481" providerId="LiveId" clId="{7DBB7428-24FD-444E-97EA-23188915D341}" dt="2020-06-07T22:12:37.957" v="210" actId="14100"/>
          <ac:picMkLst>
            <pc:docMk/>
            <pc:sldMk cId="1739187387" sldId="1838"/>
            <ac:picMk id="8" creationId="{8DA1BCBF-FC4B-4441-8989-7282CE6339EA}"/>
          </ac:picMkLst>
        </pc:picChg>
      </pc:sldChg>
      <pc:sldChg chg="modSp mod">
        <pc:chgData name="Narasimha Kamath" userId="a970a98e9b667481" providerId="LiveId" clId="{7DBB7428-24FD-444E-97EA-23188915D341}" dt="2020-06-07T23:32:22.523" v="443" actId="20577"/>
        <pc:sldMkLst>
          <pc:docMk/>
          <pc:sldMk cId="2159192625" sldId="1839"/>
        </pc:sldMkLst>
        <pc:spChg chg="mod">
          <ac:chgData name="Narasimha Kamath" userId="a970a98e9b667481" providerId="LiveId" clId="{7DBB7428-24FD-444E-97EA-23188915D341}" dt="2020-06-07T23:32:22.523" v="443" actId="20577"/>
          <ac:spMkLst>
            <pc:docMk/>
            <pc:sldMk cId="2159192625" sldId="1839"/>
            <ac:spMk id="7" creationId="{58B9057F-0290-4D94-A467-866DBB908082}"/>
          </ac:spMkLst>
        </pc:spChg>
        <pc:picChg chg="mod">
          <ac:chgData name="Narasimha Kamath" userId="a970a98e9b667481" providerId="LiveId" clId="{7DBB7428-24FD-444E-97EA-23188915D341}" dt="2020-06-07T22:13:41.532" v="349" actId="14100"/>
          <ac:picMkLst>
            <pc:docMk/>
            <pc:sldMk cId="2159192625" sldId="1839"/>
            <ac:picMk id="8" creationId="{8C697A40-4621-4F4A-A181-FF5E0A65C187}"/>
          </ac:picMkLst>
        </pc:picChg>
      </pc:sldChg>
      <pc:sldChg chg="modSp mod">
        <pc:chgData name="Narasimha Kamath" userId="a970a98e9b667481" providerId="LiveId" clId="{7DBB7428-24FD-444E-97EA-23188915D341}" dt="2020-06-07T22:14:06.500" v="398" actId="20577"/>
        <pc:sldMkLst>
          <pc:docMk/>
          <pc:sldMk cId="288444060" sldId="1840"/>
        </pc:sldMkLst>
        <pc:spChg chg="mod">
          <ac:chgData name="Narasimha Kamath" userId="a970a98e9b667481" providerId="LiveId" clId="{7DBB7428-24FD-444E-97EA-23188915D341}" dt="2020-06-07T22:14:06.500" v="398" actId="20577"/>
          <ac:spMkLst>
            <pc:docMk/>
            <pc:sldMk cId="288444060" sldId="1840"/>
            <ac:spMk id="7" creationId="{58B9057F-0290-4D94-A467-866DBB908082}"/>
          </ac:spMkLst>
        </pc:spChg>
      </pc:sldChg>
      <pc:sldChg chg="modSp mod">
        <pc:chgData name="Narasimha Kamath" userId="a970a98e9b667481" providerId="LiveId" clId="{7DBB7428-24FD-444E-97EA-23188915D341}" dt="2020-06-07T22:14:20.961" v="412" actId="20577"/>
        <pc:sldMkLst>
          <pc:docMk/>
          <pc:sldMk cId="3458489089" sldId="1841"/>
        </pc:sldMkLst>
        <pc:spChg chg="mod">
          <ac:chgData name="Narasimha Kamath" userId="a970a98e9b667481" providerId="LiveId" clId="{7DBB7428-24FD-444E-97EA-23188915D341}" dt="2020-06-07T22:14:20.961" v="412" actId="20577"/>
          <ac:spMkLst>
            <pc:docMk/>
            <pc:sldMk cId="3458489089" sldId="1841"/>
            <ac:spMk id="7" creationId="{58B9057F-0290-4D94-A467-866DBB908082}"/>
          </ac:spMkLst>
        </pc:spChg>
      </pc:sldChg>
      <pc:sldChg chg="modSp mod">
        <pc:chgData name="Narasimha Kamath" userId="a970a98e9b667481" providerId="LiveId" clId="{7DBB7428-24FD-444E-97EA-23188915D341}" dt="2020-06-07T22:14:35.883" v="429" actId="20577"/>
        <pc:sldMkLst>
          <pc:docMk/>
          <pc:sldMk cId="2200807747" sldId="1842"/>
        </pc:sldMkLst>
        <pc:spChg chg="mod">
          <ac:chgData name="Narasimha Kamath" userId="a970a98e9b667481" providerId="LiveId" clId="{7DBB7428-24FD-444E-97EA-23188915D341}" dt="2020-06-07T22:14:35.883" v="429" actId="20577"/>
          <ac:spMkLst>
            <pc:docMk/>
            <pc:sldMk cId="2200807747" sldId="1842"/>
            <ac:spMk id="7" creationId="{58B9057F-0290-4D94-A467-866DBB908082}"/>
          </ac:spMkLst>
        </pc:spChg>
      </pc:sldChg>
      <pc:sldChg chg="modSp mod">
        <pc:chgData name="Narasimha Kamath" userId="a970a98e9b667481" providerId="LiveId" clId="{7DBB7428-24FD-444E-97EA-23188915D341}" dt="2020-06-07T22:02:10.616" v="4" actId="5793"/>
        <pc:sldMkLst>
          <pc:docMk/>
          <pc:sldMk cId="1040837596" sldId="1847"/>
        </pc:sldMkLst>
        <pc:spChg chg="mod">
          <ac:chgData name="Narasimha Kamath" userId="a970a98e9b667481" providerId="LiveId" clId="{7DBB7428-24FD-444E-97EA-23188915D341}" dt="2020-06-07T22:02:01.422" v="2" actId="1076"/>
          <ac:spMkLst>
            <pc:docMk/>
            <pc:sldMk cId="1040837596" sldId="1847"/>
            <ac:spMk id="2" creationId="{00000000-0000-0000-0000-000000000000}"/>
          </ac:spMkLst>
        </pc:spChg>
        <pc:spChg chg="mod">
          <ac:chgData name="Narasimha Kamath" userId="a970a98e9b667481" providerId="LiveId" clId="{7DBB7428-24FD-444E-97EA-23188915D341}" dt="2020-06-07T22:02:10.616" v="4" actId="5793"/>
          <ac:spMkLst>
            <pc:docMk/>
            <pc:sldMk cId="1040837596" sldId="1847"/>
            <ac:spMk id="7" creationId="{A75076DC-B944-4042-862F-A3D6DB0C1223}"/>
          </ac:spMkLst>
        </pc:spChg>
        <pc:spChg chg="mod">
          <ac:chgData name="Narasimha Kamath" userId="a970a98e9b667481" providerId="LiveId" clId="{7DBB7428-24FD-444E-97EA-23188915D341}" dt="2020-06-07T22:01:57.264" v="1" actId="1076"/>
          <ac:spMkLst>
            <pc:docMk/>
            <pc:sldMk cId="1040837596" sldId="1847"/>
            <ac:spMk id="23" creationId="{00000000-0000-0000-0000-000000000000}"/>
          </ac:spMkLst>
        </pc:spChg>
      </pc:sldChg>
      <pc:sldChg chg="modSp mod ord">
        <pc:chgData name="Narasimha Kamath" userId="a970a98e9b667481" providerId="LiveId" clId="{7DBB7428-24FD-444E-97EA-23188915D341}" dt="2020-06-07T22:14:52.219" v="432" actId="20577"/>
        <pc:sldMkLst>
          <pc:docMk/>
          <pc:sldMk cId="1867787055" sldId="1848"/>
        </pc:sldMkLst>
        <pc:spChg chg="mod">
          <ac:chgData name="Narasimha Kamath" userId="a970a98e9b667481" providerId="LiveId" clId="{7DBB7428-24FD-444E-97EA-23188915D341}" dt="2020-06-07T22:14:52.219" v="432" actId="20577"/>
          <ac:spMkLst>
            <pc:docMk/>
            <pc:sldMk cId="1867787055" sldId="1848"/>
            <ac:spMk id="7" creationId="{A75076DC-B944-4042-862F-A3D6DB0C1223}"/>
          </ac:spMkLst>
        </pc:spChg>
      </pc:sldChg>
      <pc:sldChg chg="addSp modSp add mod">
        <pc:chgData name="Narasimha Kamath" userId="a970a98e9b667481" providerId="LiveId" clId="{7DBB7428-24FD-444E-97EA-23188915D341}" dt="2020-06-08T07:20:49.115" v="474" actId="1076"/>
        <pc:sldMkLst>
          <pc:docMk/>
          <pc:sldMk cId="3657303592" sldId="1849"/>
        </pc:sldMkLst>
        <pc:spChg chg="mod">
          <ac:chgData name="Narasimha Kamath" userId="a970a98e9b667481" providerId="LiveId" clId="{7DBB7428-24FD-444E-97EA-23188915D341}" dt="2020-06-07T22:10:58.848" v="156" actId="1076"/>
          <ac:spMkLst>
            <pc:docMk/>
            <pc:sldMk cId="3657303592" sldId="1849"/>
            <ac:spMk id="2" creationId="{00000000-0000-0000-0000-000000000000}"/>
          </ac:spMkLst>
        </pc:spChg>
        <pc:spChg chg="add mod">
          <ac:chgData name="Narasimha Kamath" userId="a970a98e9b667481" providerId="LiveId" clId="{7DBB7428-24FD-444E-97EA-23188915D341}" dt="2020-06-08T07:20:07.839" v="467" actId="1076"/>
          <ac:spMkLst>
            <pc:docMk/>
            <pc:sldMk cId="3657303592" sldId="1849"/>
            <ac:spMk id="3" creationId="{9E9A168D-3CDF-4DE5-9F72-F5E08A866EDA}"/>
          </ac:spMkLst>
        </pc:spChg>
        <pc:spChg chg="add mod">
          <ac:chgData name="Narasimha Kamath" userId="a970a98e9b667481" providerId="LiveId" clId="{7DBB7428-24FD-444E-97EA-23188915D341}" dt="2020-06-08T07:19:38.351" v="459" actId="1076"/>
          <ac:spMkLst>
            <pc:docMk/>
            <pc:sldMk cId="3657303592" sldId="1849"/>
            <ac:spMk id="4" creationId="{7D060A99-977A-468A-A42E-21FB92243B54}"/>
          </ac:spMkLst>
        </pc:spChg>
        <pc:spChg chg="add mod">
          <ac:chgData name="Narasimha Kamath" userId="a970a98e9b667481" providerId="LiveId" clId="{7DBB7428-24FD-444E-97EA-23188915D341}" dt="2020-06-08T07:20:39.383" v="473" actId="1076"/>
          <ac:spMkLst>
            <pc:docMk/>
            <pc:sldMk cId="3657303592" sldId="1849"/>
            <ac:spMk id="6" creationId="{E1510BA6-E941-4FC9-93C4-E4DD6B8DC1E3}"/>
          </ac:spMkLst>
        </pc:spChg>
        <pc:spChg chg="mod">
          <ac:chgData name="Narasimha Kamath" userId="a970a98e9b667481" providerId="LiveId" clId="{7DBB7428-24FD-444E-97EA-23188915D341}" dt="2020-06-08T07:20:49.115" v="474" actId="1076"/>
          <ac:spMkLst>
            <pc:docMk/>
            <pc:sldMk cId="3657303592" sldId="1849"/>
            <ac:spMk id="7" creationId="{A75076DC-B944-4042-862F-A3D6DB0C1223}"/>
          </ac:spMkLst>
        </pc:spChg>
        <pc:spChg chg="add mod">
          <ac:chgData name="Narasimha Kamath" userId="a970a98e9b667481" providerId="LiveId" clId="{7DBB7428-24FD-444E-97EA-23188915D341}" dt="2020-06-08T07:19:52.918" v="463" actId="1076"/>
          <ac:spMkLst>
            <pc:docMk/>
            <pc:sldMk cId="3657303592" sldId="1849"/>
            <ac:spMk id="20" creationId="{BF34DBC3-CE18-4811-BC7B-DC9CB41789DE}"/>
          </ac:spMkLst>
        </pc:spChg>
        <pc:spChg chg="add mod">
          <ac:chgData name="Narasimha Kamath" userId="a970a98e9b667481" providerId="LiveId" clId="{7DBB7428-24FD-444E-97EA-23188915D341}" dt="2020-06-08T07:19:19.759" v="454" actId="1076"/>
          <ac:spMkLst>
            <pc:docMk/>
            <pc:sldMk cId="3657303592" sldId="1849"/>
            <ac:spMk id="21" creationId="{6DA90A0F-EB8C-4B08-8143-389ABF4602ED}"/>
          </ac:spMkLst>
        </pc:spChg>
        <pc:picChg chg="add mod">
          <ac:chgData name="Narasimha Kamath" userId="a970a98e9b667481" providerId="LiveId" clId="{7DBB7428-24FD-444E-97EA-23188915D341}" dt="2020-06-08T07:20:09.564" v="468" actId="1076"/>
          <ac:picMkLst>
            <pc:docMk/>
            <pc:sldMk cId="3657303592" sldId="1849"/>
            <ac:picMk id="8" creationId="{CB305BE0-1BC2-4B90-B7A4-7B930190CFD6}"/>
          </ac:picMkLst>
        </pc:picChg>
        <pc:picChg chg="add mod">
          <ac:chgData name="Narasimha Kamath" userId="a970a98e9b667481" providerId="LiveId" clId="{7DBB7428-24FD-444E-97EA-23188915D341}" dt="2020-06-08T07:20:14.291" v="470" actId="1076"/>
          <ac:picMkLst>
            <pc:docMk/>
            <pc:sldMk cId="3657303592" sldId="1849"/>
            <ac:picMk id="9" creationId="{5B804DA3-5392-4729-87F6-ADA390FA6750}"/>
          </ac:picMkLst>
        </pc:picChg>
        <pc:picChg chg="add mod">
          <ac:chgData name="Narasimha Kamath" userId="a970a98e9b667481" providerId="LiveId" clId="{7DBB7428-24FD-444E-97EA-23188915D341}" dt="2020-06-08T07:20:16.029" v="471" actId="1076"/>
          <ac:picMkLst>
            <pc:docMk/>
            <pc:sldMk cId="3657303592" sldId="1849"/>
            <ac:picMk id="10" creationId="{E7398D43-7075-4DE5-B3B0-62E472926657}"/>
          </ac:picMkLst>
        </pc:picChg>
        <pc:picChg chg="add mod">
          <ac:chgData name="Narasimha Kamath" userId="a970a98e9b667481" providerId="LiveId" clId="{7DBB7428-24FD-444E-97EA-23188915D341}" dt="2020-06-08T07:19:54.874" v="464" actId="1076"/>
          <ac:picMkLst>
            <pc:docMk/>
            <pc:sldMk cId="3657303592" sldId="1849"/>
            <ac:picMk id="11" creationId="{D961AA88-1374-4F52-A39E-251E3ED40216}"/>
          </ac:picMkLst>
        </pc:picChg>
        <pc:picChg chg="add mod">
          <ac:chgData name="Narasimha Kamath" userId="a970a98e9b667481" providerId="LiveId" clId="{7DBB7428-24FD-444E-97EA-23188915D341}" dt="2020-06-08T07:19:57.113" v="465" actId="1076"/>
          <ac:picMkLst>
            <pc:docMk/>
            <pc:sldMk cId="3657303592" sldId="1849"/>
            <ac:picMk id="12" creationId="{9F227704-5034-4FA4-A70C-C9C1B1D74AB6}"/>
          </ac:picMkLst>
        </pc:picChg>
        <pc:picChg chg="add mod">
          <ac:chgData name="Narasimha Kamath" userId="a970a98e9b667481" providerId="LiveId" clId="{7DBB7428-24FD-444E-97EA-23188915D341}" dt="2020-06-08T07:19:59.197" v="466" actId="1076"/>
          <ac:picMkLst>
            <pc:docMk/>
            <pc:sldMk cId="3657303592" sldId="1849"/>
            <ac:picMk id="13" creationId="{7B1A1A3D-94A4-457E-946B-AA4F6149898F}"/>
          </ac:picMkLst>
        </pc:picChg>
        <pc:picChg chg="add mod">
          <ac:chgData name="Narasimha Kamath" userId="a970a98e9b667481" providerId="LiveId" clId="{7DBB7428-24FD-444E-97EA-23188915D341}" dt="2020-06-08T07:19:40.572" v="460" actId="1076"/>
          <ac:picMkLst>
            <pc:docMk/>
            <pc:sldMk cId="3657303592" sldId="1849"/>
            <ac:picMk id="14" creationId="{23A0F3F7-DD24-4EBB-A487-9E2AE2753805}"/>
          </ac:picMkLst>
        </pc:picChg>
        <pc:picChg chg="add mod">
          <ac:chgData name="Narasimha Kamath" userId="a970a98e9b667481" providerId="LiveId" clId="{7DBB7428-24FD-444E-97EA-23188915D341}" dt="2020-06-08T07:19:42.484" v="461" actId="1076"/>
          <ac:picMkLst>
            <pc:docMk/>
            <pc:sldMk cId="3657303592" sldId="1849"/>
            <ac:picMk id="15" creationId="{0077363A-032F-4DB8-86FD-AA179206CB8B}"/>
          </ac:picMkLst>
        </pc:picChg>
        <pc:picChg chg="add mod">
          <ac:chgData name="Narasimha Kamath" userId="a970a98e9b667481" providerId="LiveId" clId="{7DBB7428-24FD-444E-97EA-23188915D341}" dt="2020-06-08T07:19:45.104" v="462" actId="1076"/>
          <ac:picMkLst>
            <pc:docMk/>
            <pc:sldMk cId="3657303592" sldId="1849"/>
            <ac:picMk id="16" creationId="{652A18AB-C818-4177-9B3A-BB2800A75971}"/>
          </ac:picMkLst>
        </pc:picChg>
        <pc:picChg chg="add mod">
          <ac:chgData name="Narasimha Kamath" userId="a970a98e9b667481" providerId="LiveId" clId="{7DBB7428-24FD-444E-97EA-23188915D341}" dt="2020-06-08T07:19:21.865" v="455" actId="1076"/>
          <ac:picMkLst>
            <pc:docMk/>
            <pc:sldMk cId="3657303592" sldId="1849"/>
            <ac:picMk id="17" creationId="{3DB9F703-AA6F-4C5C-8CB8-0207CCB1148F}"/>
          </ac:picMkLst>
        </pc:picChg>
        <pc:picChg chg="add mod">
          <ac:chgData name="Narasimha Kamath" userId="a970a98e9b667481" providerId="LiveId" clId="{7DBB7428-24FD-444E-97EA-23188915D341}" dt="2020-06-08T07:19:23.633" v="456" actId="1076"/>
          <ac:picMkLst>
            <pc:docMk/>
            <pc:sldMk cId="3657303592" sldId="1849"/>
            <ac:picMk id="18" creationId="{3F3DBC71-3E2D-41D3-AE6D-1ADFE0EC5DB0}"/>
          </ac:picMkLst>
        </pc:picChg>
        <pc:picChg chg="add mod">
          <ac:chgData name="Narasimha Kamath" userId="a970a98e9b667481" providerId="LiveId" clId="{7DBB7428-24FD-444E-97EA-23188915D341}" dt="2020-06-08T07:19:25.718" v="457" actId="1076"/>
          <ac:picMkLst>
            <pc:docMk/>
            <pc:sldMk cId="3657303592" sldId="1849"/>
            <ac:picMk id="19" creationId="{D6C8CDCE-381C-4647-9D3A-07CF857EF724}"/>
          </ac:picMkLst>
        </pc:picChg>
      </pc:sldChg>
      <pc:sldChg chg="addSp delSp modSp add mod">
        <pc:chgData name="Narasimha Kamath" userId="a970a98e9b667481" providerId="LiveId" clId="{7DBB7428-24FD-444E-97EA-23188915D341}" dt="2020-06-08T17:59:27.872" v="885" actId="14100"/>
        <pc:sldMkLst>
          <pc:docMk/>
          <pc:sldMk cId="3746163671" sldId="1850"/>
        </pc:sldMkLst>
        <pc:spChg chg="mod">
          <ac:chgData name="Narasimha Kamath" userId="a970a98e9b667481" providerId="LiveId" clId="{7DBB7428-24FD-444E-97EA-23188915D341}" dt="2020-06-08T17:58:59.401" v="880" actId="20577"/>
          <ac:spMkLst>
            <pc:docMk/>
            <pc:sldMk cId="3746163671" sldId="1850"/>
            <ac:spMk id="6" creationId="{A20125D7-39EC-476E-9F8C-1ECB02E4057A}"/>
          </ac:spMkLst>
        </pc:spChg>
        <pc:spChg chg="mod">
          <ac:chgData name="Narasimha Kamath" userId="a970a98e9b667481" providerId="LiveId" clId="{7DBB7428-24FD-444E-97EA-23188915D341}" dt="2020-06-08T17:41:35.721" v="582" actId="1076"/>
          <ac:spMkLst>
            <pc:docMk/>
            <pc:sldMk cId="3746163671" sldId="1850"/>
            <ac:spMk id="7" creationId="{58B9057F-0290-4D94-A467-866DBB908082}"/>
          </ac:spMkLst>
        </pc:spChg>
        <pc:picChg chg="add mod">
          <ac:chgData name="Narasimha Kamath" userId="a970a98e9b667481" providerId="LiveId" clId="{7DBB7428-24FD-444E-97EA-23188915D341}" dt="2020-06-08T17:59:27.872" v="885" actId="14100"/>
          <ac:picMkLst>
            <pc:docMk/>
            <pc:sldMk cId="3746163671" sldId="1850"/>
            <ac:picMk id="4" creationId="{D4385D61-7DC7-4140-9A95-343D5B421957}"/>
          </ac:picMkLst>
        </pc:picChg>
        <pc:picChg chg="del">
          <ac:chgData name="Narasimha Kamath" userId="a970a98e9b667481" providerId="LiveId" clId="{7DBB7428-24FD-444E-97EA-23188915D341}" dt="2020-06-08T17:35:34.429" v="492" actId="478"/>
          <ac:picMkLst>
            <pc:docMk/>
            <pc:sldMk cId="3746163671" sldId="1850"/>
            <ac:picMk id="8" creationId="{C2F8D70D-D36F-452D-8574-1822183BCB51}"/>
          </ac:picMkLst>
        </pc:picChg>
      </pc:sldChg>
    </pc:docChg>
  </pc:docChgLst>
  <pc:docChgLst>
    <pc:chgData name="Narasimha Kamath" userId="a970a98e9b667481" providerId="LiveId" clId="{0720C957-FAF7-43BD-B983-432F88CB077C}"/>
    <pc:docChg chg="undo custSel addSld delSld modSld sldOrd">
      <pc:chgData name="Narasimha Kamath" userId="a970a98e9b667481" providerId="LiveId" clId="{0720C957-FAF7-43BD-B983-432F88CB077C}" dt="2020-06-07T15:25:43.191" v="9756"/>
      <pc:docMkLst>
        <pc:docMk/>
      </pc:docMkLst>
      <pc:sldChg chg="del">
        <pc:chgData name="Narasimha Kamath" userId="a970a98e9b667481" providerId="LiveId" clId="{0720C957-FAF7-43BD-B983-432F88CB077C}" dt="2020-06-05T04:47:41.422" v="5035" actId="47"/>
        <pc:sldMkLst>
          <pc:docMk/>
          <pc:sldMk cId="1519058305" sldId="1771"/>
        </pc:sldMkLst>
      </pc:sldChg>
      <pc:sldChg chg="modSp mod addAnim delAnim modAnim">
        <pc:chgData name="Narasimha Kamath" userId="a970a98e9b667481" providerId="LiveId" clId="{0720C957-FAF7-43BD-B983-432F88CB077C}" dt="2020-06-07T03:06:22.059" v="5049" actId="1036"/>
        <pc:sldMkLst>
          <pc:docMk/>
          <pc:sldMk cId="2967607813" sldId="1809"/>
        </pc:sldMkLst>
        <pc:spChg chg="mod">
          <ac:chgData name="Narasimha Kamath" userId="a970a98e9b667481" providerId="LiveId" clId="{0720C957-FAF7-43BD-B983-432F88CB077C}" dt="2020-06-07T03:06:22.059" v="5049" actId="1036"/>
          <ac:spMkLst>
            <pc:docMk/>
            <pc:sldMk cId="2967607813" sldId="1809"/>
            <ac:spMk id="27" creationId="{00000000-0000-0000-0000-000000000000}"/>
          </ac:spMkLst>
        </pc:spChg>
        <pc:spChg chg="mod">
          <ac:chgData name="Narasimha Kamath" userId="a970a98e9b667481" providerId="LiveId" clId="{0720C957-FAF7-43BD-B983-432F88CB077C}" dt="2020-06-07T03:05:15.663" v="5044" actId="255"/>
          <ac:spMkLst>
            <pc:docMk/>
            <pc:sldMk cId="2967607813" sldId="1809"/>
            <ac:spMk id="28" creationId="{00000000-0000-0000-0000-000000000000}"/>
          </ac:spMkLst>
        </pc:spChg>
      </pc:sldChg>
      <pc:sldChg chg="addSp delSp modSp mod">
        <pc:chgData name="Narasimha Kamath" userId="a970a98e9b667481" providerId="LiveId" clId="{0720C957-FAF7-43BD-B983-432F88CB077C}" dt="2020-06-05T03:00:00.299" v="2081" actId="478"/>
        <pc:sldMkLst>
          <pc:docMk/>
          <pc:sldMk cId="3876947031" sldId="1810"/>
        </pc:sldMkLst>
        <pc:spChg chg="mod">
          <ac:chgData name="Narasimha Kamath" userId="a970a98e9b667481" providerId="LiveId" clId="{0720C957-FAF7-43BD-B983-432F88CB077C}" dt="2020-06-05T02:57:31.020" v="2066" actId="1076"/>
          <ac:spMkLst>
            <pc:docMk/>
            <pc:sldMk cId="3876947031" sldId="1810"/>
            <ac:spMk id="31" creationId="{AE6C0714-1A2E-471D-AE96-11EACDD4E4CC}"/>
          </ac:spMkLst>
        </pc:spChg>
        <pc:spChg chg="del mod">
          <ac:chgData name="Narasimha Kamath" userId="a970a98e9b667481" providerId="LiveId" clId="{0720C957-FAF7-43BD-B983-432F88CB077C}" dt="2020-06-05T03:00:00.299" v="2081" actId="478"/>
          <ac:spMkLst>
            <pc:docMk/>
            <pc:sldMk cId="3876947031" sldId="1810"/>
            <ac:spMk id="132" creationId="{00000000-0000-0000-0000-000000000000}"/>
          </ac:spMkLst>
        </pc:spChg>
        <pc:spChg chg="mod">
          <ac:chgData name="Narasimha Kamath" userId="a970a98e9b667481" providerId="LiveId" clId="{0720C957-FAF7-43BD-B983-432F88CB077C}" dt="2020-06-05T02:57:24.156" v="2065" actId="1076"/>
          <ac:spMkLst>
            <pc:docMk/>
            <pc:sldMk cId="3876947031" sldId="1810"/>
            <ac:spMk id="133" creationId="{E0F6183E-B136-45CC-99E7-D5AE0239A9BB}"/>
          </ac:spMkLst>
        </pc:spChg>
        <pc:picChg chg="add del">
          <ac:chgData name="Narasimha Kamath" userId="a970a98e9b667481" providerId="LiveId" clId="{0720C957-FAF7-43BD-B983-432F88CB077C}" dt="2020-06-05T02:58:22.074" v="2079"/>
          <ac:picMkLst>
            <pc:docMk/>
            <pc:sldMk cId="3876947031" sldId="1810"/>
            <ac:picMk id="2" creationId="{AADBD91B-EDE3-4B37-8ADD-6120FC38FA65}"/>
          </ac:picMkLst>
        </pc:picChg>
        <pc:picChg chg="mod">
          <ac:chgData name="Narasimha Kamath" userId="a970a98e9b667481" providerId="LiveId" clId="{0720C957-FAF7-43BD-B983-432F88CB077C}" dt="2020-06-05T02:58:04.749" v="2077" actId="1076"/>
          <ac:picMkLst>
            <pc:docMk/>
            <pc:sldMk cId="3876947031" sldId="1810"/>
            <ac:picMk id="18" creationId="{89483824-946E-4E94-ACD7-9A03E0C4CE1C}"/>
          </ac:picMkLst>
        </pc:picChg>
        <pc:picChg chg="mod">
          <ac:chgData name="Narasimha Kamath" userId="a970a98e9b667481" providerId="LiveId" clId="{0720C957-FAF7-43BD-B983-432F88CB077C}" dt="2020-06-05T02:58:01.082" v="2076" actId="1076"/>
          <ac:picMkLst>
            <pc:docMk/>
            <pc:sldMk cId="3876947031" sldId="1810"/>
            <ac:picMk id="20" creationId="{74743112-C9BF-428C-8A56-B2641DB4DAA4}"/>
          </ac:picMkLst>
        </pc:picChg>
        <pc:picChg chg="mod">
          <ac:chgData name="Narasimha Kamath" userId="a970a98e9b667481" providerId="LiveId" clId="{0720C957-FAF7-43BD-B983-432F88CB077C}" dt="2020-06-05T02:57:58.185" v="2075" actId="1076"/>
          <ac:picMkLst>
            <pc:docMk/>
            <pc:sldMk cId="3876947031" sldId="1810"/>
            <ac:picMk id="22" creationId="{9D6E0CD0-B428-4B93-9809-8B008BB3B7ED}"/>
          </ac:picMkLst>
        </pc:picChg>
        <pc:picChg chg="mod">
          <ac:chgData name="Narasimha Kamath" userId="a970a98e9b667481" providerId="LiveId" clId="{0720C957-FAF7-43BD-B983-432F88CB077C}" dt="2020-06-05T02:57:53.024" v="2073" actId="1076"/>
          <ac:picMkLst>
            <pc:docMk/>
            <pc:sldMk cId="3876947031" sldId="1810"/>
            <ac:picMk id="24" creationId="{4A220B5D-8A65-4389-AEC8-8B11099E31F6}"/>
          </ac:picMkLst>
        </pc:picChg>
        <pc:picChg chg="mod">
          <ac:chgData name="Narasimha Kamath" userId="a970a98e9b667481" providerId="LiveId" clId="{0720C957-FAF7-43BD-B983-432F88CB077C}" dt="2020-06-05T02:57:41.037" v="2068" actId="1076"/>
          <ac:picMkLst>
            <pc:docMk/>
            <pc:sldMk cId="3876947031" sldId="1810"/>
            <ac:picMk id="130" creationId="{FFA2E4F4-314C-4116-9BF2-BCD387E10389}"/>
          </ac:picMkLst>
        </pc:picChg>
        <pc:picChg chg="mod">
          <ac:chgData name="Narasimha Kamath" userId="a970a98e9b667481" providerId="LiveId" clId="{0720C957-FAF7-43BD-B983-432F88CB077C}" dt="2020-06-05T02:57:54.760" v="2074" actId="1076"/>
          <ac:picMkLst>
            <pc:docMk/>
            <pc:sldMk cId="3876947031" sldId="1810"/>
            <ac:picMk id="135" creationId="{015E0620-0E4D-43EF-9BCD-EFF4C7C24517}"/>
          </ac:picMkLst>
        </pc:picChg>
      </pc:sldChg>
      <pc:sldChg chg="modSp mod">
        <pc:chgData name="Narasimha Kamath" userId="a970a98e9b667481" providerId="LiveId" clId="{0720C957-FAF7-43BD-B983-432F88CB077C}" dt="2020-06-05T03:00:54.675" v="2084" actId="108"/>
        <pc:sldMkLst>
          <pc:docMk/>
          <pc:sldMk cId="2880113314" sldId="1812"/>
        </pc:sldMkLst>
        <pc:spChg chg="mod">
          <ac:chgData name="Narasimha Kamath" userId="a970a98e9b667481" providerId="LiveId" clId="{0720C957-FAF7-43BD-B983-432F88CB077C}" dt="2020-06-05T03:00:43.348" v="2083" actId="108"/>
          <ac:spMkLst>
            <pc:docMk/>
            <pc:sldMk cId="2880113314" sldId="1812"/>
            <ac:spMk id="2" creationId="{00000000-0000-0000-0000-000000000000}"/>
          </ac:spMkLst>
        </pc:spChg>
        <pc:spChg chg="mod">
          <ac:chgData name="Narasimha Kamath" userId="a970a98e9b667481" providerId="LiveId" clId="{0720C957-FAF7-43BD-B983-432F88CB077C}" dt="2020-06-05T03:00:54.675" v="2084" actId="108"/>
          <ac:spMkLst>
            <pc:docMk/>
            <pc:sldMk cId="2880113314" sldId="1812"/>
            <ac:spMk id="23" creationId="{00000000-0000-0000-0000-000000000000}"/>
          </ac:spMkLst>
        </pc:spChg>
      </pc:sldChg>
      <pc:sldChg chg="modSp mod">
        <pc:chgData name="Narasimha Kamath" userId="a970a98e9b667481" providerId="LiveId" clId="{0720C957-FAF7-43BD-B983-432F88CB077C}" dt="2020-06-05T03:01:40.755" v="2088" actId="108"/>
        <pc:sldMkLst>
          <pc:docMk/>
          <pc:sldMk cId="1347062348" sldId="1813"/>
        </pc:sldMkLst>
        <pc:spChg chg="mod">
          <ac:chgData name="Narasimha Kamath" userId="a970a98e9b667481" providerId="LiveId" clId="{0720C957-FAF7-43BD-B983-432F88CB077C}" dt="2020-06-05T03:01:40.755" v="2088" actId="108"/>
          <ac:spMkLst>
            <pc:docMk/>
            <pc:sldMk cId="1347062348" sldId="1813"/>
            <ac:spMk id="23" creationId="{00000000-0000-0000-0000-000000000000}"/>
          </ac:spMkLst>
        </pc:spChg>
      </pc:sldChg>
      <pc:sldChg chg="addSp modSp mod">
        <pc:chgData name="Narasimha Kamath" userId="a970a98e9b667481" providerId="LiveId" clId="{0720C957-FAF7-43BD-B983-432F88CB077C}" dt="2020-06-04T21:16:26.538" v="818" actId="20577"/>
        <pc:sldMkLst>
          <pc:docMk/>
          <pc:sldMk cId="3573831281" sldId="1814"/>
        </pc:sldMkLst>
        <pc:spChg chg="mod">
          <ac:chgData name="Narasimha Kamath" userId="a970a98e9b667481" providerId="LiveId" clId="{0720C957-FAF7-43BD-B983-432F88CB077C}" dt="2020-06-04T21:12:22.302" v="747" actId="1076"/>
          <ac:spMkLst>
            <pc:docMk/>
            <pc:sldMk cId="3573831281" sldId="1814"/>
            <ac:spMk id="2" creationId="{00000000-0000-0000-0000-000000000000}"/>
          </ac:spMkLst>
        </pc:spChg>
        <pc:spChg chg="add mod">
          <ac:chgData name="Narasimha Kamath" userId="a970a98e9b667481" providerId="LiveId" clId="{0720C957-FAF7-43BD-B983-432F88CB077C}" dt="2020-06-04T19:49:58.151" v="598" actId="767"/>
          <ac:spMkLst>
            <pc:docMk/>
            <pc:sldMk cId="3573831281" sldId="1814"/>
            <ac:spMk id="3" creationId="{060678D3-C1FE-4306-A942-3C6C882AF1A8}"/>
          </ac:spMkLst>
        </pc:spChg>
        <pc:spChg chg="add mod">
          <ac:chgData name="Narasimha Kamath" userId="a970a98e9b667481" providerId="LiveId" clId="{0720C957-FAF7-43BD-B983-432F88CB077C}" dt="2020-06-04T21:16:26.538" v="818" actId="20577"/>
          <ac:spMkLst>
            <pc:docMk/>
            <pc:sldMk cId="3573831281" sldId="1814"/>
            <ac:spMk id="4" creationId="{820A75DB-A816-46C3-8C76-534AA1835A89}"/>
          </ac:spMkLst>
        </pc:spChg>
        <pc:spChg chg="add mod">
          <ac:chgData name="Narasimha Kamath" userId="a970a98e9b667481" providerId="LiveId" clId="{0720C957-FAF7-43BD-B983-432F88CB077C}" dt="2020-06-04T21:16:10.161" v="816" actId="1076"/>
          <ac:spMkLst>
            <pc:docMk/>
            <pc:sldMk cId="3573831281" sldId="1814"/>
            <ac:spMk id="6" creationId="{A55CF8EC-9AB0-4C06-848D-C03774351B72}"/>
          </ac:spMkLst>
        </pc:spChg>
        <pc:spChg chg="mod">
          <ac:chgData name="Narasimha Kamath" userId="a970a98e9b667481" providerId="LiveId" clId="{0720C957-FAF7-43BD-B983-432F88CB077C}" dt="2020-06-04T21:16:06.689" v="815" actId="14100"/>
          <ac:spMkLst>
            <pc:docMk/>
            <pc:sldMk cId="3573831281" sldId="1814"/>
            <ac:spMk id="7" creationId="{58B9057F-0290-4D94-A467-866DBB908082}"/>
          </ac:spMkLst>
        </pc:spChg>
        <pc:spChg chg="add mod">
          <ac:chgData name="Narasimha Kamath" userId="a970a98e9b667481" providerId="LiveId" clId="{0720C957-FAF7-43BD-B983-432F88CB077C}" dt="2020-06-04T21:16:13.576" v="817" actId="1076"/>
          <ac:spMkLst>
            <pc:docMk/>
            <pc:sldMk cId="3573831281" sldId="1814"/>
            <ac:spMk id="8" creationId="{A9991D73-34A6-451A-9E49-8435E3E56E95}"/>
          </ac:spMkLst>
        </pc:spChg>
        <pc:spChg chg="mod">
          <ac:chgData name="Narasimha Kamath" userId="a970a98e9b667481" providerId="LiveId" clId="{0720C957-FAF7-43BD-B983-432F88CB077C}" dt="2020-06-04T21:12:17.193" v="746" actId="1076"/>
          <ac:spMkLst>
            <pc:docMk/>
            <pc:sldMk cId="3573831281" sldId="1814"/>
            <ac:spMk id="23" creationId="{00000000-0000-0000-0000-000000000000}"/>
          </ac:spMkLst>
        </pc:spChg>
        <pc:picChg chg="add mod">
          <ac:chgData name="Narasimha Kamath" userId="a970a98e9b667481" providerId="LiveId" clId="{0720C957-FAF7-43BD-B983-432F88CB077C}" dt="2020-06-04T20:06:39.523" v="660" actId="14100"/>
          <ac:picMkLst>
            <pc:docMk/>
            <pc:sldMk cId="3573831281" sldId="1814"/>
            <ac:picMk id="9" creationId="{391CC831-731E-4089-8181-0E170E503F4B}"/>
          </ac:picMkLst>
        </pc:picChg>
        <pc:picChg chg="add mod">
          <ac:chgData name="Narasimha Kamath" userId="a970a98e9b667481" providerId="LiveId" clId="{0720C957-FAF7-43BD-B983-432F88CB077C}" dt="2020-06-04T20:06:31.443" v="658" actId="1076"/>
          <ac:picMkLst>
            <pc:docMk/>
            <pc:sldMk cId="3573831281" sldId="1814"/>
            <ac:picMk id="10" creationId="{93B5BDB6-6D26-454E-8526-53B315A37478}"/>
          </ac:picMkLst>
        </pc:picChg>
      </pc:sldChg>
      <pc:sldChg chg="del">
        <pc:chgData name="Narasimha Kamath" userId="a970a98e9b667481" providerId="LiveId" clId="{0720C957-FAF7-43BD-B983-432F88CB077C}" dt="2020-06-05T04:47:40.833" v="5034" actId="47"/>
        <pc:sldMkLst>
          <pc:docMk/>
          <pc:sldMk cId="411761220" sldId="1815"/>
        </pc:sldMkLst>
      </pc:sldChg>
      <pc:sldChg chg="del">
        <pc:chgData name="Narasimha Kamath" userId="a970a98e9b667481" providerId="LiveId" clId="{0720C957-FAF7-43BD-B983-432F88CB077C}" dt="2020-06-05T04:47:41.860" v="5036" actId="47"/>
        <pc:sldMkLst>
          <pc:docMk/>
          <pc:sldMk cId="4046429893" sldId="1816"/>
        </pc:sldMkLst>
      </pc:sldChg>
      <pc:sldChg chg="del">
        <pc:chgData name="Narasimha Kamath" userId="a970a98e9b667481" providerId="LiveId" clId="{0720C957-FAF7-43BD-B983-432F88CB077C}" dt="2020-06-05T04:47:42.374" v="5037" actId="47"/>
        <pc:sldMkLst>
          <pc:docMk/>
          <pc:sldMk cId="1959262621" sldId="1817"/>
        </pc:sldMkLst>
      </pc:sldChg>
      <pc:sldChg chg="modSp mod setBg">
        <pc:chgData name="Narasimha Kamath" userId="a970a98e9b667481" providerId="LiveId" clId="{0720C957-FAF7-43BD-B983-432F88CB077C}" dt="2020-06-05T03:02:32.494" v="2095" actId="108"/>
        <pc:sldMkLst>
          <pc:docMk/>
          <pc:sldMk cId="2663396808" sldId="1818"/>
        </pc:sldMkLst>
        <pc:spChg chg="mod">
          <ac:chgData name="Narasimha Kamath" userId="a970a98e9b667481" providerId="LiveId" clId="{0720C957-FAF7-43BD-B983-432F88CB077C}" dt="2020-06-05T03:02:25.423" v="2094"/>
          <ac:spMkLst>
            <pc:docMk/>
            <pc:sldMk cId="2663396808" sldId="1818"/>
            <ac:spMk id="2" creationId="{00000000-0000-0000-0000-000000000000}"/>
          </ac:spMkLst>
        </pc:spChg>
        <pc:spChg chg="mod">
          <ac:chgData name="Narasimha Kamath" userId="a970a98e9b667481" providerId="LiveId" clId="{0720C957-FAF7-43BD-B983-432F88CB077C}" dt="2020-06-05T03:02:12.174" v="2092" actId="108"/>
          <ac:spMkLst>
            <pc:docMk/>
            <pc:sldMk cId="2663396808" sldId="1818"/>
            <ac:spMk id="7" creationId="{A75076DC-B944-4042-862F-A3D6DB0C1223}"/>
          </ac:spMkLst>
        </pc:spChg>
        <pc:spChg chg="mod">
          <ac:chgData name="Narasimha Kamath" userId="a970a98e9b667481" providerId="LiveId" clId="{0720C957-FAF7-43BD-B983-432F88CB077C}" dt="2020-06-05T03:02:32.494" v="2095" actId="108"/>
          <ac:spMkLst>
            <pc:docMk/>
            <pc:sldMk cId="2663396808" sldId="1818"/>
            <ac:spMk id="23" creationId="{00000000-0000-0000-0000-000000000000}"/>
          </ac:spMkLst>
        </pc:spChg>
        <pc:picChg chg="mod">
          <ac:chgData name="Narasimha Kamath" userId="a970a98e9b667481" providerId="LiveId" clId="{0720C957-FAF7-43BD-B983-432F88CB077C}" dt="2020-06-05T03:02:25.423" v="2094"/>
          <ac:picMkLst>
            <pc:docMk/>
            <pc:sldMk cId="2663396808" sldId="1818"/>
            <ac:picMk id="5" creationId="{00000000-0000-0000-0000-000000000000}"/>
          </ac:picMkLst>
        </pc:picChg>
      </pc:sldChg>
      <pc:sldChg chg="add del">
        <pc:chgData name="Narasimha Kamath" userId="a970a98e9b667481" providerId="LiveId" clId="{0720C957-FAF7-43BD-B983-432F88CB077C}" dt="2020-06-05T04:47:40.047" v="5033" actId="47"/>
        <pc:sldMkLst>
          <pc:docMk/>
          <pc:sldMk cId="225099285" sldId="1819"/>
        </pc:sldMkLst>
      </pc:sldChg>
      <pc:sldChg chg="new del">
        <pc:chgData name="Narasimha Kamath" userId="a970a98e9b667481" providerId="LiveId" clId="{0720C957-FAF7-43BD-B983-432F88CB077C}" dt="2020-06-04T19:43:11.109" v="554" actId="47"/>
        <pc:sldMkLst>
          <pc:docMk/>
          <pc:sldMk cId="2909806839" sldId="1819"/>
        </pc:sldMkLst>
      </pc:sldChg>
      <pc:sldChg chg="addSp delSp modSp add mod">
        <pc:chgData name="Narasimha Kamath" userId="a970a98e9b667481" providerId="LiveId" clId="{0720C957-FAF7-43BD-B983-432F88CB077C}" dt="2020-06-04T21:55:56.737" v="1066" actId="1076"/>
        <pc:sldMkLst>
          <pc:docMk/>
          <pc:sldMk cId="944001149" sldId="1820"/>
        </pc:sldMkLst>
        <pc:spChg chg="mod">
          <ac:chgData name="Narasimha Kamath" userId="a970a98e9b667481" providerId="LiveId" clId="{0720C957-FAF7-43BD-B983-432F88CB077C}" dt="2020-06-04T21:55:54.016" v="1065" actId="1076"/>
          <ac:spMkLst>
            <pc:docMk/>
            <pc:sldMk cId="944001149" sldId="1820"/>
            <ac:spMk id="2" creationId="{00000000-0000-0000-0000-000000000000}"/>
          </ac:spMkLst>
        </pc:spChg>
        <pc:spChg chg="mod">
          <ac:chgData name="Narasimha Kamath" userId="a970a98e9b667481" providerId="LiveId" clId="{0720C957-FAF7-43BD-B983-432F88CB077C}" dt="2020-06-04T21:48:45.053" v="1047" actId="313"/>
          <ac:spMkLst>
            <pc:docMk/>
            <pc:sldMk cId="944001149" sldId="1820"/>
            <ac:spMk id="4" creationId="{820A75DB-A816-46C3-8C76-534AA1835A89}"/>
          </ac:spMkLst>
        </pc:spChg>
        <pc:spChg chg="del">
          <ac:chgData name="Narasimha Kamath" userId="a970a98e9b667481" providerId="LiveId" clId="{0720C957-FAF7-43BD-B983-432F88CB077C}" dt="2020-06-04T20:16:44.546" v="712" actId="478"/>
          <ac:spMkLst>
            <pc:docMk/>
            <pc:sldMk cId="944001149" sldId="1820"/>
            <ac:spMk id="6" creationId="{A55CF8EC-9AB0-4C06-848D-C03774351B72}"/>
          </ac:spMkLst>
        </pc:spChg>
        <pc:spChg chg="mod">
          <ac:chgData name="Narasimha Kamath" userId="a970a98e9b667481" providerId="LiveId" clId="{0720C957-FAF7-43BD-B983-432F88CB077C}" dt="2020-06-04T20:16:30.895" v="711" actId="20577"/>
          <ac:spMkLst>
            <pc:docMk/>
            <pc:sldMk cId="944001149" sldId="1820"/>
            <ac:spMk id="7" creationId="{58B9057F-0290-4D94-A467-866DBB908082}"/>
          </ac:spMkLst>
        </pc:spChg>
        <pc:spChg chg="del mod">
          <ac:chgData name="Narasimha Kamath" userId="a970a98e9b667481" providerId="LiveId" clId="{0720C957-FAF7-43BD-B983-432F88CB077C}" dt="2020-06-04T20:17:06.419" v="718"/>
          <ac:spMkLst>
            <pc:docMk/>
            <pc:sldMk cId="944001149" sldId="1820"/>
            <ac:spMk id="8" creationId="{A9991D73-34A6-451A-9E49-8435E3E56E95}"/>
          </ac:spMkLst>
        </pc:spChg>
        <pc:picChg chg="del">
          <ac:chgData name="Narasimha Kamath" userId="a970a98e9b667481" providerId="LiveId" clId="{0720C957-FAF7-43BD-B983-432F88CB077C}" dt="2020-06-04T20:16:19.209" v="688" actId="478"/>
          <ac:picMkLst>
            <pc:docMk/>
            <pc:sldMk cId="944001149" sldId="1820"/>
            <ac:picMk id="9" creationId="{391CC831-731E-4089-8181-0E170E503F4B}"/>
          </ac:picMkLst>
        </pc:picChg>
        <pc:picChg chg="del">
          <ac:chgData name="Narasimha Kamath" userId="a970a98e9b667481" providerId="LiveId" clId="{0720C957-FAF7-43BD-B983-432F88CB077C}" dt="2020-06-04T20:16:20.899" v="689" actId="478"/>
          <ac:picMkLst>
            <pc:docMk/>
            <pc:sldMk cId="944001149" sldId="1820"/>
            <ac:picMk id="10" creationId="{93B5BDB6-6D26-454E-8526-53B315A37478}"/>
          </ac:picMkLst>
        </pc:picChg>
        <pc:picChg chg="add del mod">
          <ac:chgData name="Narasimha Kamath" userId="a970a98e9b667481" providerId="LiveId" clId="{0720C957-FAF7-43BD-B983-432F88CB077C}" dt="2020-06-04T21:41:15.088" v="1033" actId="478"/>
          <ac:picMkLst>
            <pc:docMk/>
            <pc:sldMk cId="944001149" sldId="1820"/>
            <ac:picMk id="11" creationId="{EF8E1C20-87FC-446B-90A0-5214F5E78B29}"/>
          </ac:picMkLst>
        </pc:picChg>
        <pc:picChg chg="add mod">
          <ac:chgData name="Narasimha Kamath" userId="a970a98e9b667481" providerId="LiveId" clId="{0720C957-FAF7-43BD-B983-432F88CB077C}" dt="2020-06-04T21:51:11.688" v="1048" actId="1076"/>
          <ac:picMkLst>
            <pc:docMk/>
            <pc:sldMk cId="944001149" sldId="1820"/>
            <ac:picMk id="12" creationId="{268CA835-A790-4282-BDDE-30F62F3C68AC}"/>
          </ac:picMkLst>
        </pc:picChg>
        <pc:picChg chg="add mod">
          <ac:chgData name="Narasimha Kamath" userId="a970a98e9b667481" providerId="LiveId" clId="{0720C957-FAF7-43BD-B983-432F88CB077C}" dt="2020-06-04T21:52:28.220" v="1051" actId="14100"/>
          <ac:picMkLst>
            <pc:docMk/>
            <pc:sldMk cId="944001149" sldId="1820"/>
            <ac:picMk id="13" creationId="{0A6C183D-A8FC-439E-A808-54BE1EFA3731}"/>
          </ac:picMkLst>
        </pc:picChg>
        <pc:picChg chg="add mod">
          <ac:chgData name="Narasimha Kamath" userId="a970a98e9b667481" providerId="LiveId" clId="{0720C957-FAF7-43BD-B983-432F88CB077C}" dt="2020-06-04T21:51:16.590" v="1050" actId="1076"/>
          <ac:picMkLst>
            <pc:docMk/>
            <pc:sldMk cId="944001149" sldId="1820"/>
            <ac:picMk id="14" creationId="{7C888CD0-FF1C-4296-AEC5-A56C21B3BC8B}"/>
          </ac:picMkLst>
        </pc:picChg>
        <pc:picChg chg="add mod">
          <ac:chgData name="Narasimha Kamath" userId="a970a98e9b667481" providerId="LiveId" clId="{0720C957-FAF7-43BD-B983-432F88CB077C}" dt="2020-06-04T21:55:56.737" v="1066" actId="1076"/>
          <ac:picMkLst>
            <pc:docMk/>
            <pc:sldMk cId="944001149" sldId="1820"/>
            <ac:picMk id="15" creationId="{59D1ACDC-CF20-4A42-9CCC-BC0B4BD3829E}"/>
          </ac:picMkLst>
        </pc:picChg>
        <pc:picChg chg="add del mod">
          <ac:chgData name="Narasimha Kamath" userId="a970a98e9b667481" providerId="LiveId" clId="{0720C957-FAF7-43BD-B983-432F88CB077C}" dt="2020-06-04T21:55:00.203" v="1056" actId="478"/>
          <ac:picMkLst>
            <pc:docMk/>
            <pc:sldMk cId="944001149" sldId="1820"/>
            <ac:picMk id="16" creationId="{4531AD1A-39D8-44F4-8325-ACFD2E748F93}"/>
          </ac:picMkLst>
        </pc:picChg>
        <pc:picChg chg="add mod">
          <ac:chgData name="Narasimha Kamath" userId="a970a98e9b667481" providerId="LiveId" clId="{0720C957-FAF7-43BD-B983-432F88CB077C}" dt="2020-06-04T21:55:24.146" v="1064" actId="14100"/>
          <ac:picMkLst>
            <pc:docMk/>
            <pc:sldMk cId="944001149" sldId="1820"/>
            <ac:picMk id="18" creationId="{4712EB89-D3FE-48FE-ADD3-E8617896AAB6}"/>
          </ac:picMkLst>
        </pc:picChg>
      </pc:sldChg>
      <pc:sldChg chg="addSp delSp modSp add mod">
        <pc:chgData name="Narasimha Kamath" userId="a970a98e9b667481" providerId="LiveId" clId="{0720C957-FAF7-43BD-B983-432F88CB077C}" dt="2020-06-04T21:59:09.854" v="1092" actId="1076"/>
        <pc:sldMkLst>
          <pc:docMk/>
          <pc:sldMk cId="1761286380" sldId="1821"/>
        </pc:sldMkLst>
        <pc:spChg chg="mod">
          <ac:chgData name="Narasimha Kamath" userId="a970a98e9b667481" providerId="LiveId" clId="{0720C957-FAF7-43BD-B983-432F88CB077C}" dt="2020-06-04T21:58:39.488" v="1084" actId="1076"/>
          <ac:spMkLst>
            <pc:docMk/>
            <pc:sldMk cId="1761286380" sldId="1821"/>
            <ac:spMk id="7" creationId="{58B9057F-0290-4D94-A467-866DBB908082}"/>
          </ac:spMkLst>
        </pc:spChg>
        <pc:spChg chg="mod">
          <ac:chgData name="Narasimha Kamath" userId="a970a98e9b667481" providerId="LiveId" clId="{0720C957-FAF7-43BD-B983-432F88CB077C}" dt="2020-06-04T21:58:28.181" v="1083" actId="1076"/>
          <ac:spMkLst>
            <pc:docMk/>
            <pc:sldMk cId="1761286380" sldId="1821"/>
            <ac:spMk id="23" creationId="{00000000-0000-0000-0000-000000000000}"/>
          </ac:spMkLst>
        </pc:spChg>
        <pc:picChg chg="del">
          <ac:chgData name="Narasimha Kamath" userId="a970a98e9b667481" providerId="LiveId" clId="{0720C957-FAF7-43BD-B983-432F88CB077C}" dt="2020-06-04T21:57:49.994" v="1076" actId="478"/>
          <ac:picMkLst>
            <pc:docMk/>
            <pc:sldMk cId="1761286380" sldId="1821"/>
            <ac:picMk id="12" creationId="{268CA835-A790-4282-BDDE-30F62F3C68AC}"/>
          </ac:picMkLst>
        </pc:picChg>
        <pc:picChg chg="del">
          <ac:chgData name="Narasimha Kamath" userId="a970a98e9b667481" providerId="LiveId" clId="{0720C957-FAF7-43BD-B983-432F88CB077C}" dt="2020-06-04T21:58:09.600" v="1079" actId="478"/>
          <ac:picMkLst>
            <pc:docMk/>
            <pc:sldMk cId="1761286380" sldId="1821"/>
            <ac:picMk id="13" creationId="{0A6C183D-A8FC-439E-A808-54BE1EFA3731}"/>
          </ac:picMkLst>
        </pc:picChg>
        <pc:picChg chg="del mod">
          <ac:chgData name="Narasimha Kamath" userId="a970a98e9b667481" providerId="LiveId" clId="{0720C957-FAF7-43BD-B983-432F88CB077C}" dt="2020-06-04T21:59:01.518" v="1088" actId="478"/>
          <ac:picMkLst>
            <pc:docMk/>
            <pc:sldMk cId="1761286380" sldId="1821"/>
            <ac:picMk id="14" creationId="{7C888CD0-FF1C-4296-AEC5-A56C21B3BC8B}"/>
          </ac:picMkLst>
        </pc:picChg>
        <pc:picChg chg="add mod">
          <ac:chgData name="Narasimha Kamath" userId="a970a98e9b667481" providerId="LiveId" clId="{0720C957-FAF7-43BD-B983-432F88CB077C}" dt="2020-06-04T21:58:43.907" v="1085" actId="1076"/>
          <ac:picMkLst>
            <pc:docMk/>
            <pc:sldMk cId="1761286380" sldId="1821"/>
            <ac:picMk id="16" creationId="{BCDD1BC4-0125-4598-A79C-5FCA2BF7F40F}"/>
          </ac:picMkLst>
        </pc:picChg>
        <pc:picChg chg="add mod">
          <ac:chgData name="Narasimha Kamath" userId="a970a98e9b667481" providerId="LiveId" clId="{0720C957-FAF7-43BD-B983-432F88CB077C}" dt="2020-06-04T21:59:09.854" v="1092" actId="1076"/>
          <ac:picMkLst>
            <pc:docMk/>
            <pc:sldMk cId="1761286380" sldId="1821"/>
            <ac:picMk id="17" creationId="{BA77122A-7CFF-4AF6-A50C-038B9A1F8083}"/>
          </ac:picMkLst>
        </pc:picChg>
        <pc:picChg chg="add mod">
          <ac:chgData name="Narasimha Kamath" userId="a970a98e9b667481" providerId="LiveId" clId="{0720C957-FAF7-43BD-B983-432F88CB077C}" dt="2020-06-04T21:59:07.726" v="1091" actId="1076"/>
          <ac:picMkLst>
            <pc:docMk/>
            <pc:sldMk cId="1761286380" sldId="1821"/>
            <ac:picMk id="19" creationId="{942811FC-045C-44B9-97FB-40B77A9672E2}"/>
          </ac:picMkLst>
        </pc:picChg>
      </pc:sldChg>
      <pc:sldChg chg="addSp delSp modSp add mod">
        <pc:chgData name="Narasimha Kamath" userId="a970a98e9b667481" providerId="LiveId" clId="{0720C957-FAF7-43BD-B983-432F88CB077C}" dt="2020-06-05T02:36:54.966" v="1634" actId="113"/>
        <pc:sldMkLst>
          <pc:docMk/>
          <pc:sldMk cId="1046623494" sldId="1822"/>
        </pc:sldMkLst>
        <pc:spChg chg="del mod">
          <ac:chgData name="Narasimha Kamath" userId="a970a98e9b667481" providerId="LiveId" clId="{0720C957-FAF7-43BD-B983-432F88CB077C}" dt="2020-06-05T02:16:23.717" v="1097" actId="478"/>
          <ac:spMkLst>
            <pc:docMk/>
            <pc:sldMk cId="1046623494" sldId="1822"/>
            <ac:spMk id="4" creationId="{820A75DB-A816-46C3-8C76-534AA1835A89}"/>
          </ac:spMkLst>
        </pc:spChg>
        <pc:spChg chg="mod">
          <ac:chgData name="Narasimha Kamath" userId="a970a98e9b667481" providerId="LiveId" clId="{0720C957-FAF7-43BD-B983-432F88CB077C}" dt="2020-06-05T02:36:54.966" v="1634" actId="113"/>
          <ac:spMkLst>
            <pc:docMk/>
            <pc:sldMk cId="1046623494" sldId="1822"/>
            <ac:spMk id="7" creationId="{58B9057F-0290-4D94-A467-866DBB908082}"/>
          </ac:spMkLst>
        </pc:spChg>
        <pc:picChg chg="add mod">
          <ac:chgData name="Narasimha Kamath" userId="a970a98e9b667481" providerId="LiveId" clId="{0720C957-FAF7-43BD-B983-432F88CB077C}" dt="2020-06-05T02:17:16.110" v="1118" actId="14100"/>
          <ac:picMkLst>
            <pc:docMk/>
            <pc:sldMk cId="1046623494" sldId="1822"/>
            <ac:picMk id="13" creationId="{71C827BA-EEC3-45C4-A5AF-8CF06DBBAF05}"/>
          </ac:picMkLst>
        </pc:picChg>
        <pc:picChg chg="del">
          <ac:chgData name="Narasimha Kamath" userId="a970a98e9b667481" providerId="LiveId" clId="{0720C957-FAF7-43BD-B983-432F88CB077C}" dt="2020-06-05T02:16:17.878" v="1094" actId="478"/>
          <ac:picMkLst>
            <pc:docMk/>
            <pc:sldMk cId="1046623494" sldId="1822"/>
            <ac:picMk id="15" creationId="{59D1ACDC-CF20-4A42-9CCC-BC0B4BD3829E}"/>
          </ac:picMkLst>
        </pc:picChg>
        <pc:picChg chg="del">
          <ac:chgData name="Narasimha Kamath" userId="a970a98e9b667481" providerId="LiveId" clId="{0720C957-FAF7-43BD-B983-432F88CB077C}" dt="2020-06-05T02:16:28.564" v="1100" actId="478"/>
          <ac:picMkLst>
            <pc:docMk/>
            <pc:sldMk cId="1046623494" sldId="1822"/>
            <ac:picMk id="16" creationId="{BCDD1BC4-0125-4598-A79C-5FCA2BF7F40F}"/>
          </ac:picMkLst>
        </pc:picChg>
        <pc:picChg chg="del">
          <ac:chgData name="Narasimha Kamath" userId="a970a98e9b667481" providerId="LiveId" clId="{0720C957-FAF7-43BD-B983-432F88CB077C}" dt="2020-06-05T02:16:25.546" v="1098" actId="478"/>
          <ac:picMkLst>
            <pc:docMk/>
            <pc:sldMk cId="1046623494" sldId="1822"/>
            <ac:picMk id="17" creationId="{BA77122A-7CFF-4AF6-A50C-038B9A1F8083}"/>
          </ac:picMkLst>
        </pc:picChg>
        <pc:picChg chg="del">
          <ac:chgData name="Narasimha Kamath" userId="a970a98e9b667481" providerId="LiveId" clId="{0720C957-FAF7-43BD-B983-432F88CB077C}" dt="2020-06-05T02:16:19.290" v="1095" actId="478"/>
          <ac:picMkLst>
            <pc:docMk/>
            <pc:sldMk cId="1046623494" sldId="1822"/>
            <ac:picMk id="18" creationId="{4712EB89-D3FE-48FE-ADD3-E8617896AAB6}"/>
          </ac:picMkLst>
        </pc:picChg>
        <pc:picChg chg="del">
          <ac:chgData name="Narasimha Kamath" userId="a970a98e9b667481" providerId="LiveId" clId="{0720C957-FAF7-43BD-B983-432F88CB077C}" dt="2020-06-05T02:16:27.006" v="1099" actId="478"/>
          <ac:picMkLst>
            <pc:docMk/>
            <pc:sldMk cId="1046623494" sldId="1822"/>
            <ac:picMk id="19" creationId="{942811FC-045C-44B9-97FB-40B77A9672E2}"/>
          </ac:picMkLst>
        </pc:picChg>
      </pc:sldChg>
      <pc:sldChg chg="addSp delSp modSp add mod">
        <pc:chgData name="Narasimha Kamath" userId="a970a98e9b667481" providerId="LiveId" clId="{0720C957-FAF7-43BD-B983-432F88CB077C}" dt="2020-06-05T02:45:45.652" v="2049" actId="123"/>
        <pc:sldMkLst>
          <pc:docMk/>
          <pc:sldMk cId="420278481" sldId="1823"/>
        </pc:sldMkLst>
        <pc:spChg chg="add mod">
          <ac:chgData name="Narasimha Kamath" userId="a970a98e9b667481" providerId="LiveId" clId="{0720C957-FAF7-43BD-B983-432F88CB077C}" dt="2020-06-05T02:45:45.652" v="2049" actId="123"/>
          <ac:spMkLst>
            <pc:docMk/>
            <pc:sldMk cId="420278481" sldId="1823"/>
            <ac:spMk id="6" creationId="{A20125D7-39EC-476E-9F8C-1ECB02E4057A}"/>
          </ac:spMkLst>
        </pc:spChg>
        <pc:spChg chg="mod">
          <ac:chgData name="Narasimha Kamath" userId="a970a98e9b667481" providerId="LiveId" clId="{0720C957-FAF7-43BD-B983-432F88CB077C}" dt="2020-06-05T02:37:23.486" v="1641" actId="20577"/>
          <ac:spMkLst>
            <pc:docMk/>
            <pc:sldMk cId="420278481" sldId="1823"/>
            <ac:spMk id="7" creationId="{58B9057F-0290-4D94-A467-866DBB908082}"/>
          </ac:spMkLst>
        </pc:spChg>
        <pc:picChg chg="add mod">
          <ac:chgData name="Narasimha Kamath" userId="a970a98e9b667481" providerId="LiveId" clId="{0720C957-FAF7-43BD-B983-432F88CB077C}" dt="2020-06-05T02:38:21.322" v="1651" actId="1076"/>
          <ac:picMkLst>
            <pc:docMk/>
            <pc:sldMk cId="420278481" sldId="1823"/>
            <ac:picMk id="4" creationId="{9FD2B273-D812-4F07-9854-6C44D90C416A}"/>
          </ac:picMkLst>
        </pc:picChg>
        <pc:picChg chg="del">
          <ac:chgData name="Narasimha Kamath" userId="a970a98e9b667481" providerId="LiveId" clId="{0720C957-FAF7-43BD-B983-432F88CB077C}" dt="2020-06-05T02:17:48.537" v="1134" actId="478"/>
          <ac:picMkLst>
            <pc:docMk/>
            <pc:sldMk cId="420278481" sldId="1823"/>
            <ac:picMk id="13" creationId="{71C827BA-EEC3-45C4-A5AF-8CF06DBBAF05}"/>
          </ac:picMkLst>
        </pc:picChg>
      </pc:sldChg>
      <pc:sldChg chg="addSp delSp modSp add mod">
        <pc:chgData name="Narasimha Kamath" userId="a970a98e9b667481" providerId="LiveId" clId="{0720C957-FAF7-43BD-B983-432F88CB077C}" dt="2020-06-05T03:13:36.460" v="2201" actId="1076"/>
        <pc:sldMkLst>
          <pc:docMk/>
          <pc:sldMk cId="2106280071" sldId="1824"/>
        </pc:sldMkLst>
        <pc:spChg chg="mod">
          <ac:chgData name="Narasimha Kamath" userId="a970a98e9b667481" providerId="LiveId" clId="{0720C957-FAF7-43BD-B983-432F88CB077C}" dt="2020-06-05T02:21:13.311" v="1233" actId="1076"/>
          <ac:spMkLst>
            <pc:docMk/>
            <pc:sldMk cId="2106280071" sldId="1824"/>
            <ac:spMk id="2" creationId="{00000000-0000-0000-0000-000000000000}"/>
          </ac:spMkLst>
        </pc:spChg>
        <pc:spChg chg="mod">
          <ac:chgData name="Narasimha Kamath" userId="a970a98e9b667481" providerId="LiveId" clId="{0720C957-FAF7-43BD-B983-432F88CB077C}" dt="2020-06-05T03:13:36.460" v="2201" actId="1076"/>
          <ac:spMkLst>
            <pc:docMk/>
            <pc:sldMk cId="2106280071" sldId="1824"/>
            <ac:spMk id="7" creationId="{58B9057F-0290-4D94-A467-866DBB908082}"/>
          </ac:spMkLst>
        </pc:spChg>
        <pc:spChg chg="add del mod">
          <ac:chgData name="Narasimha Kamath" userId="a970a98e9b667481" providerId="LiveId" clId="{0720C957-FAF7-43BD-B983-432F88CB077C}" dt="2020-06-05T02:45:03.752" v="2041"/>
          <ac:spMkLst>
            <pc:docMk/>
            <pc:sldMk cId="2106280071" sldId="1824"/>
            <ac:spMk id="9" creationId="{DCA8BADE-D4AD-4AC4-A66F-14691B4B56F0}"/>
          </ac:spMkLst>
        </pc:spChg>
        <pc:spChg chg="add del mod">
          <ac:chgData name="Narasimha Kamath" userId="a970a98e9b667481" providerId="LiveId" clId="{0720C957-FAF7-43BD-B983-432F88CB077C}" dt="2020-06-05T02:45:03.746" v="2039" actId="478"/>
          <ac:spMkLst>
            <pc:docMk/>
            <pc:sldMk cId="2106280071" sldId="1824"/>
            <ac:spMk id="10" creationId="{126D83D1-F4EE-45E1-BDA5-128C90BF5102}"/>
          </ac:spMkLst>
        </pc:spChg>
        <pc:spChg chg="add del mod">
          <ac:chgData name="Narasimha Kamath" userId="a970a98e9b667481" providerId="LiveId" clId="{0720C957-FAF7-43BD-B983-432F88CB077C}" dt="2020-06-05T02:45:03.756" v="2043"/>
          <ac:spMkLst>
            <pc:docMk/>
            <pc:sldMk cId="2106280071" sldId="1824"/>
            <ac:spMk id="11" creationId="{10C7470E-0435-4F48-8A9F-51C005ED1891}"/>
          </ac:spMkLst>
        </pc:spChg>
        <pc:spChg chg="add mod">
          <ac:chgData name="Narasimha Kamath" userId="a970a98e9b667481" providerId="LiveId" clId="{0720C957-FAF7-43BD-B983-432F88CB077C}" dt="2020-06-05T02:45:36.764" v="2048" actId="123"/>
          <ac:spMkLst>
            <pc:docMk/>
            <pc:sldMk cId="2106280071" sldId="1824"/>
            <ac:spMk id="12" creationId="{703D0A17-5B65-4634-B3E1-AD16DD830AF3}"/>
          </ac:spMkLst>
        </pc:spChg>
        <pc:picChg chg="del">
          <ac:chgData name="Narasimha Kamath" userId="a970a98e9b667481" providerId="LiveId" clId="{0720C957-FAF7-43BD-B983-432F88CB077C}" dt="2020-06-05T02:19:59.297" v="1145" actId="478"/>
          <ac:picMkLst>
            <pc:docMk/>
            <pc:sldMk cId="2106280071" sldId="1824"/>
            <ac:picMk id="4" creationId="{9FD2B273-D812-4F07-9854-6C44D90C416A}"/>
          </ac:picMkLst>
        </pc:picChg>
        <pc:picChg chg="add del mod">
          <ac:chgData name="Narasimha Kamath" userId="a970a98e9b667481" providerId="LiveId" clId="{0720C957-FAF7-43BD-B983-432F88CB077C}" dt="2020-06-05T02:44:27.818" v="2031" actId="478"/>
          <ac:picMkLst>
            <pc:docMk/>
            <pc:sldMk cId="2106280071" sldId="1824"/>
            <ac:picMk id="8" creationId="{56CF9F05-4E78-4BFA-9990-FFEA4BF33A4E}"/>
          </ac:picMkLst>
        </pc:picChg>
        <pc:picChg chg="add mod">
          <ac:chgData name="Narasimha Kamath" userId="a970a98e9b667481" providerId="LiveId" clId="{0720C957-FAF7-43BD-B983-432F88CB077C}" dt="2020-06-05T02:55:33.144" v="2061" actId="14100"/>
          <ac:picMkLst>
            <pc:docMk/>
            <pc:sldMk cId="2106280071" sldId="1824"/>
            <ac:picMk id="13" creationId="{510692AC-95FB-4232-88F3-8A3B0FCB7BEA}"/>
          </ac:picMkLst>
        </pc:picChg>
      </pc:sldChg>
      <pc:sldChg chg="addSp delSp modSp add mod">
        <pc:chgData name="Narasimha Kamath" userId="a970a98e9b667481" providerId="LiveId" clId="{0720C957-FAF7-43BD-B983-432F88CB077C}" dt="2020-06-05T03:20:30.965" v="2320" actId="1076"/>
        <pc:sldMkLst>
          <pc:docMk/>
          <pc:sldMk cId="668462299" sldId="1825"/>
        </pc:sldMkLst>
        <pc:spChg chg="mod">
          <ac:chgData name="Narasimha Kamath" userId="a970a98e9b667481" providerId="LiveId" clId="{0720C957-FAF7-43BD-B983-432F88CB077C}" dt="2020-06-05T03:13:50.444" v="2202" actId="255"/>
          <ac:spMkLst>
            <pc:docMk/>
            <pc:sldMk cId="668462299" sldId="1825"/>
            <ac:spMk id="7" creationId="{58B9057F-0290-4D94-A467-866DBB908082}"/>
          </ac:spMkLst>
        </pc:spChg>
        <pc:spChg chg="mod">
          <ac:chgData name="Narasimha Kamath" userId="a970a98e9b667481" providerId="LiveId" clId="{0720C957-FAF7-43BD-B983-432F88CB077C}" dt="2020-06-05T03:20:30.965" v="2320" actId="1076"/>
          <ac:spMkLst>
            <pc:docMk/>
            <pc:sldMk cId="668462299" sldId="1825"/>
            <ac:spMk id="12" creationId="{703D0A17-5B65-4634-B3E1-AD16DD830AF3}"/>
          </ac:spMkLst>
        </pc:spChg>
        <pc:spChg chg="mod">
          <ac:chgData name="Narasimha Kamath" userId="a970a98e9b667481" providerId="LiveId" clId="{0720C957-FAF7-43BD-B983-432F88CB077C}" dt="2020-06-05T03:12:37.773" v="2182" actId="20578"/>
          <ac:spMkLst>
            <pc:docMk/>
            <pc:sldMk cId="668462299" sldId="1825"/>
            <ac:spMk id="23" creationId="{00000000-0000-0000-0000-000000000000}"/>
          </ac:spMkLst>
        </pc:spChg>
        <pc:picChg chg="add del mod">
          <ac:chgData name="Narasimha Kamath" userId="a970a98e9b667481" providerId="LiveId" clId="{0720C957-FAF7-43BD-B983-432F88CB077C}" dt="2020-06-05T03:11:39.413" v="2149" actId="478"/>
          <ac:picMkLst>
            <pc:docMk/>
            <pc:sldMk cId="668462299" sldId="1825"/>
            <ac:picMk id="9" creationId="{CE5C96A8-B46C-4C98-A255-E9F5D8E3737F}"/>
          </ac:picMkLst>
        </pc:picChg>
        <pc:picChg chg="add del mod">
          <ac:chgData name="Narasimha Kamath" userId="a970a98e9b667481" providerId="LiveId" clId="{0720C957-FAF7-43BD-B983-432F88CB077C}" dt="2020-06-05T03:11:37.997" v="2148" actId="478"/>
          <ac:picMkLst>
            <pc:docMk/>
            <pc:sldMk cId="668462299" sldId="1825"/>
            <ac:picMk id="10" creationId="{C4B6F705-2D41-4C38-AE10-4B9F808DADDC}"/>
          </ac:picMkLst>
        </pc:picChg>
        <pc:picChg chg="add mod">
          <ac:chgData name="Narasimha Kamath" userId="a970a98e9b667481" providerId="LiveId" clId="{0720C957-FAF7-43BD-B983-432F88CB077C}" dt="2020-06-05T03:11:42.403" v="2150" actId="1076"/>
          <ac:picMkLst>
            <pc:docMk/>
            <pc:sldMk cId="668462299" sldId="1825"/>
            <ac:picMk id="11" creationId="{8B9B504D-5239-4A5C-948A-1EA9AE1B970E}"/>
          </ac:picMkLst>
        </pc:picChg>
        <pc:picChg chg="del">
          <ac:chgData name="Narasimha Kamath" userId="a970a98e9b667481" providerId="LiveId" clId="{0720C957-FAF7-43BD-B983-432F88CB077C}" dt="2020-06-05T03:07:04.290" v="2124" actId="478"/>
          <ac:picMkLst>
            <pc:docMk/>
            <pc:sldMk cId="668462299" sldId="1825"/>
            <ac:picMk id="13" creationId="{510692AC-95FB-4232-88F3-8A3B0FCB7BEA}"/>
          </ac:picMkLst>
        </pc:picChg>
        <pc:picChg chg="add mod">
          <ac:chgData name="Narasimha Kamath" userId="a970a98e9b667481" providerId="LiveId" clId="{0720C957-FAF7-43BD-B983-432F88CB077C}" dt="2020-06-05T03:18:49.559" v="2308" actId="14100"/>
          <ac:picMkLst>
            <pc:docMk/>
            <pc:sldMk cId="668462299" sldId="1825"/>
            <ac:picMk id="14" creationId="{D6289F7C-8AB8-49C5-9ABC-9844A90B8394}"/>
          </ac:picMkLst>
        </pc:picChg>
        <pc:picChg chg="add del mod">
          <ac:chgData name="Narasimha Kamath" userId="a970a98e9b667481" providerId="LiveId" clId="{0720C957-FAF7-43BD-B983-432F88CB077C}" dt="2020-06-05T03:15:18.446" v="2209" actId="478"/>
          <ac:picMkLst>
            <pc:docMk/>
            <pc:sldMk cId="668462299" sldId="1825"/>
            <ac:picMk id="15" creationId="{8D49F373-FD00-45F0-892E-9113F7822390}"/>
          </ac:picMkLst>
        </pc:picChg>
      </pc:sldChg>
      <pc:sldChg chg="delSp add del mod">
        <pc:chgData name="Narasimha Kamath" userId="a970a98e9b667481" providerId="LiveId" clId="{0720C957-FAF7-43BD-B983-432F88CB077C}" dt="2020-06-05T04:47:38.094" v="5032" actId="47"/>
        <pc:sldMkLst>
          <pc:docMk/>
          <pc:sldMk cId="2029979572" sldId="1826"/>
        </pc:sldMkLst>
        <pc:spChg chg="del">
          <ac:chgData name="Narasimha Kamath" userId="a970a98e9b667481" providerId="LiveId" clId="{0720C957-FAF7-43BD-B983-432F88CB077C}" dt="2020-06-05T03:04:00.200" v="2097" actId="478"/>
          <ac:spMkLst>
            <pc:docMk/>
            <pc:sldMk cId="2029979572" sldId="1826"/>
            <ac:spMk id="7" creationId="{58B9057F-0290-4D94-A467-866DBB908082}"/>
          </ac:spMkLst>
        </pc:spChg>
        <pc:spChg chg="del">
          <ac:chgData name="Narasimha Kamath" userId="a970a98e9b667481" providerId="LiveId" clId="{0720C957-FAF7-43BD-B983-432F88CB077C}" dt="2020-06-05T03:04:06.518" v="2098" actId="478"/>
          <ac:spMkLst>
            <pc:docMk/>
            <pc:sldMk cId="2029979572" sldId="1826"/>
            <ac:spMk id="12" creationId="{703D0A17-5B65-4634-B3E1-AD16DD830AF3}"/>
          </ac:spMkLst>
        </pc:spChg>
        <pc:picChg chg="del">
          <ac:chgData name="Narasimha Kamath" userId="a970a98e9b667481" providerId="LiveId" clId="{0720C957-FAF7-43BD-B983-432F88CB077C}" dt="2020-06-05T03:04:08.333" v="2099" actId="478"/>
          <ac:picMkLst>
            <pc:docMk/>
            <pc:sldMk cId="2029979572" sldId="1826"/>
            <ac:picMk id="13" creationId="{510692AC-95FB-4232-88F3-8A3B0FCB7BEA}"/>
          </ac:picMkLst>
        </pc:picChg>
      </pc:sldChg>
      <pc:sldChg chg="addSp delSp modSp add mod">
        <pc:chgData name="Narasimha Kamath" userId="a970a98e9b667481" providerId="LiveId" clId="{0720C957-FAF7-43BD-B983-432F88CB077C}" dt="2020-06-05T03:20:36.755" v="2321" actId="1076"/>
        <pc:sldMkLst>
          <pc:docMk/>
          <pc:sldMk cId="4141065579" sldId="1827"/>
        </pc:sldMkLst>
        <pc:spChg chg="mod">
          <ac:chgData name="Narasimha Kamath" userId="a970a98e9b667481" providerId="LiveId" clId="{0720C957-FAF7-43BD-B983-432F88CB077C}" dt="2020-06-05T03:20:36.755" v="2321" actId="1076"/>
          <ac:spMkLst>
            <pc:docMk/>
            <pc:sldMk cId="4141065579" sldId="1827"/>
            <ac:spMk id="12" creationId="{703D0A17-5B65-4634-B3E1-AD16DD830AF3}"/>
          </ac:spMkLst>
        </pc:spChg>
        <pc:picChg chg="add mod">
          <ac:chgData name="Narasimha Kamath" userId="a970a98e9b667481" providerId="LiveId" clId="{0720C957-FAF7-43BD-B983-432F88CB077C}" dt="2020-06-05T03:19:36.548" v="2318" actId="14100"/>
          <ac:picMkLst>
            <pc:docMk/>
            <pc:sldMk cId="4141065579" sldId="1827"/>
            <ac:picMk id="10" creationId="{652F8A33-B10D-40AD-B4A7-57BA308B4820}"/>
          </ac:picMkLst>
        </pc:picChg>
        <pc:picChg chg="del">
          <ac:chgData name="Narasimha Kamath" userId="a970a98e9b667481" providerId="LiveId" clId="{0720C957-FAF7-43BD-B983-432F88CB077C}" dt="2020-06-05T03:15:22.066" v="2210" actId="478"/>
          <ac:picMkLst>
            <pc:docMk/>
            <pc:sldMk cId="4141065579" sldId="1827"/>
            <ac:picMk id="14" creationId="{D6289F7C-8AB8-49C5-9ABC-9844A90B8394}"/>
          </ac:picMkLst>
        </pc:picChg>
      </pc:sldChg>
      <pc:sldChg chg="addSp delSp modSp add mod">
        <pc:chgData name="Narasimha Kamath" userId="a970a98e9b667481" providerId="LiveId" clId="{0720C957-FAF7-43BD-B983-432F88CB077C}" dt="2020-06-05T03:20:23.020" v="2319" actId="1076"/>
        <pc:sldMkLst>
          <pc:docMk/>
          <pc:sldMk cId="839724698" sldId="1828"/>
        </pc:sldMkLst>
        <pc:spChg chg="mod">
          <ac:chgData name="Narasimha Kamath" userId="a970a98e9b667481" providerId="LiveId" clId="{0720C957-FAF7-43BD-B983-432F88CB077C}" dt="2020-06-05T03:20:23.020" v="2319" actId="1076"/>
          <ac:spMkLst>
            <pc:docMk/>
            <pc:sldMk cId="839724698" sldId="1828"/>
            <ac:spMk id="12" creationId="{703D0A17-5B65-4634-B3E1-AD16DD830AF3}"/>
          </ac:spMkLst>
        </pc:spChg>
        <pc:picChg chg="add mod">
          <ac:chgData name="Narasimha Kamath" userId="a970a98e9b667481" providerId="LiveId" clId="{0720C957-FAF7-43BD-B983-432F88CB077C}" dt="2020-06-05T03:18:09.072" v="2306" actId="1076"/>
          <ac:picMkLst>
            <pc:docMk/>
            <pc:sldMk cId="839724698" sldId="1828"/>
            <ac:picMk id="4" creationId="{AEE8FED2-EA6D-4099-8C59-19CC3A928859}"/>
          </ac:picMkLst>
        </pc:picChg>
        <pc:picChg chg="del">
          <ac:chgData name="Narasimha Kamath" userId="a970a98e9b667481" providerId="LiveId" clId="{0720C957-FAF7-43BD-B983-432F88CB077C}" dt="2020-06-05T03:16:01.728" v="2216" actId="478"/>
          <ac:picMkLst>
            <pc:docMk/>
            <pc:sldMk cId="839724698" sldId="1828"/>
            <ac:picMk id="10" creationId="{652F8A33-B10D-40AD-B4A7-57BA308B4820}"/>
          </ac:picMkLst>
        </pc:picChg>
      </pc:sldChg>
      <pc:sldChg chg="addSp delSp modSp add mod">
        <pc:chgData name="Narasimha Kamath" userId="a970a98e9b667481" providerId="LiveId" clId="{0720C957-FAF7-43BD-B983-432F88CB077C}" dt="2020-06-05T03:26:33.685" v="2657" actId="20577"/>
        <pc:sldMkLst>
          <pc:docMk/>
          <pc:sldMk cId="1617969156" sldId="1829"/>
        </pc:sldMkLst>
        <pc:spChg chg="mod">
          <ac:chgData name="Narasimha Kamath" userId="a970a98e9b667481" providerId="LiveId" clId="{0720C957-FAF7-43BD-B983-432F88CB077C}" dt="2020-06-05T03:26:33.685" v="2657" actId="20577"/>
          <ac:spMkLst>
            <pc:docMk/>
            <pc:sldMk cId="1617969156" sldId="1829"/>
            <ac:spMk id="12" creationId="{703D0A17-5B65-4634-B3E1-AD16DD830AF3}"/>
          </ac:spMkLst>
        </pc:spChg>
        <pc:picChg chg="del">
          <ac:chgData name="Narasimha Kamath" userId="a970a98e9b667481" providerId="LiveId" clId="{0720C957-FAF7-43BD-B983-432F88CB077C}" dt="2020-06-05T03:21:54.030" v="2372" actId="478"/>
          <ac:picMkLst>
            <pc:docMk/>
            <pc:sldMk cId="1617969156" sldId="1829"/>
            <ac:picMk id="4" creationId="{AEE8FED2-EA6D-4099-8C59-19CC3A928859}"/>
          </ac:picMkLst>
        </pc:picChg>
        <pc:picChg chg="add mod">
          <ac:chgData name="Narasimha Kamath" userId="a970a98e9b667481" providerId="LiveId" clId="{0720C957-FAF7-43BD-B983-432F88CB077C}" dt="2020-06-05T03:24:43.359" v="2534" actId="1076"/>
          <ac:picMkLst>
            <pc:docMk/>
            <pc:sldMk cId="1617969156" sldId="1829"/>
            <ac:picMk id="10" creationId="{AA14E532-0B97-42F9-8F54-0786B963175C}"/>
          </ac:picMkLst>
        </pc:picChg>
      </pc:sldChg>
      <pc:sldChg chg="addSp delSp modSp add mod">
        <pc:chgData name="Narasimha Kamath" userId="a970a98e9b667481" providerId="LiveId" clId="{0720C957-FAF7-43BD-B983-432F88CB077C}" dt="2020-06-05T03:59:16.217" v="3091" actId="14100"/>
        <pc:sldMkLst>
          <pc:docMk/>
          <pc:sldMk cId="1512112773" sldId="1830"/>
        </pc:sldMkLst>
        <pc:spChg chg="mod">
          <ac:chgData name="Narasimha Kamath" userId="a970a98e9b667481" providerId="LiveId" clId="{0720C957-FAF7-43BD-B983-432F88CB077C}" dt="2020-06-05T03:58:52.941" v="3081" actId="1076"/>
          <ac:spMkLst>
            <pc:docMk/>
            <pc:sldMk cId="1512112773" sldId="1830"/>
            <ac:spMk id="12" creationId="{703D0A17-5B65-4634-B3E1-AD16DD830AF3}"/>
          </ac:spMkLst>
        </pc:spChg>
        <pc:picChg chg="add mod">
          <ac:chgData name="Narasimha Kamath" userId="a970a98e9b667481" providerId="LiveId" clId="{0720C957-FAF7-43BD-B983-432F88CB077C}" dt="2020-06-05T03:31:57.586" v="2671" actId="14100"/>
          <ac:picMkLst>
            <pc:docMk/>
            <pc:sldMk cId="1512112773" sldId="1830"/>
            <ac:picMk id="6" creationId="{4AE8C4F0-3952-4177-B3C0-365EA1D4CA70}"/>
          </ac:picMkLst>
        </pc:picChg>
        <pc:picChg chg="add mod">
          <ac:chgData name="Narasimha Kamath" userId="a970a98e9b667481" providerId="LiveId" clId="{0720C957-FAF7-43BD-B983-432F88CB077C}" dt="2020-06-05T03:59:16.217" v="3091" actId="14100"/>
          <ac:picMkLst>
            <pc:docMk/>
            <pc:sldMk cId="1512112773" sldId="1830"/>
            <ac:picMk id="8" creationId="{2F565A5A-977C-4AAC-AEFC-4F570AA40791}"/>
          </ac:picMkLst>
        </pc:picChg>
        <pc:picChg chg="del">
          <ac:chgData name="Narasimha Kamath" userId="a970a98e9b667481" providerId="LiveId" clId="{0720C957-FAF7-43BD-B983-432F88CB077C}" dt="2020-06-05T03:26:45.030" v="2658" actId="478"/>
          <ac:picMkLst>
            <pc:docMk/>
            <pc:sldMk cId="1512112773" sldId="1830"/>
            <ac:picMk id="10" creationId="{AA14E532-0B97-42F9-8F54-0786B963175C}"/>
          </ac:picMkLst>
        </pc:picChg>
        <pc:picChg chg="del">
          <ac:chgData name="Narasimha Kamath" userId="a970a98e9b667481" providerId="LiveId" clId="{0720C957-FAF7-43BD-B983-432F88CB077C}" dt="2020-06-05T03:25:19.734" v="2537" actId="478"/>
          <ac:picMkLst>
            <pc:docMk/>
            <pc:sldMk cId="1512112773" sldId="1830"/>
            <ac:picMk id="11" creationId="{8B9B504D-5239-4A5C-948A-1EA9AE1B970E}"/>
          </ac:picMkLst>
        </pc:picChg>
        <pc:picChg chg="add mod">
          <ac:chgData name="Narasimha Kamath" userId="a970a98e9b667481" providerId="LiveId" clId="{0720C957-FAF7-43BD-B983-432F88CB077C}" dt="2020-06-05T03:25:23.692" v="2539" actId="1076"/>
          <ac:picMkLst>
            <pc:docMk/>
            <pc:sldMk cId="1512112773" sldId="1830"/>
            <ac:picMk id="13" creationId="{D296115A-FE5D-4F37-BD3B-D2FE230A2DCA}"/>
          </ac:picMkLst>
        </pc:picChg>
      </pc:sldChg>
      <pc:sldChg chg="addSp delSp modSp add mod">
        <pc:chgData name="Narasimha Kamath" userId="a970a98e9b667481" providerId="LiveId" clId="{0720C957-FAF7-43BD-B983-432F88CB077C}" dt="2020-06-05T03:36:02.534" v="2769" actId="20577"/>
        <pc:sldMkLst>
          <pc:docMk/>
          <pc:sldMk cId="2452162551" sldId="1831"/>
        </pc:sldMkLst>
        <pc:spChg chg="mod">
          <ac:chgData name="Narasimha Kamath" userId="a970a98e9b667481" providerId="LiveId" clId="{0720C957-FAF7-43BD-B983-432F88CB077C}" dt="2020-06-05T03:36:02.534" v="2769" actId="20577"/>
          <ac:spMkLst>
            <pc:docMk/>
            <pc:sldMk cId="2452162551" sldId="1831"/>
            <ac:spMk id="7" creationId="{58B9057F-0290-4D94-A467-866DBB908082}"/>
          </ac:spMkLst>
        </pc:spChg>
        <pc:spChg chg="mod">
          <ac:chgData name="Narasimha Kamath" userId="a970a98e9b667481" providerId="LiveId" clId="{0720C957-FAF7-43BD-B983-432F88CB077C}" dt="2020-06-05T03:35:48.435" v="2757" actId="14100"/>
          <ac:spMkLst>
            <pc:docMk/>
            <pc:sldMk cId="2452162551" sldId="1831"/>
            <ac:spMk id="12" creationId="{703D0A17-5B65-4634-B3E1-AD16DD830AF3}"/>
          </ac:spMkLst>
        </pc:spChg>
        <pc:picChg chg="del">
          <ac:chgData name="Narasimha Kamath" userId="a970a98e9b667481" providerId="LiveId" clId="{0720C957-FAF7-43BD-B983-432F88CB077C}" dt="2020-06-05T03:33:38.323" v="2673" actId="478"/>
          <ac:picMkLst>
            <pc:docMk/>
            <pc:sldMk cId="2452162551" sldId="1831"/>
            <ac:picMk id="10" creationId="{652F8A33-B10D-40AD-B4A7-57BA308B4820}"/>
          </ac:picMkLst>
        </pc:picChg>
        <pc:picChg chg="del">
          <ac:chgData name="Narasimha Kamath" userId="a970a98e9b667481" providerId="LiveId" clId="{0720C957-FAF7-43BD-B983-432F88CB077C}" dt="2020-06-05T03:34:47.836" v="2748" actId="478"/>
          <ac:picMkLst>
            <pc:docMk/>
            <pc:sldMk cId="2452162551" sldId="1831"/>
            <ac:picMk id="11" creationId="{8B9B504D-5239-4A5C-948A-1EA9AE1B970E}"/>
          </ac:picMkLst>
        </pc:picChg>
        <pc:picChg chg="add mod">
          <ac:chgData name="Narasimha Kamath" userId="a970a98e9b667481" providerId="LiveId" clId="{0720C957-FAF7-43BD-B983-432F88CB077C}" dt="2020-06-05T03:35:05.086" v="2749"/>
          <ac:picMkLst>
            <pc:docMk/>
            <pc:sldMk cId="2452162551" sldId="1831"/>
            <ac:picMk id="13" creationId="{48EC8F4C-481C-4699-BD3A-56A8AD2F8404}"/>
          </ac:picMkLst>
        </pc:picChg>
        <pc:picChg chg="add mod">
          <ac:chgData name="Narasimha Kamath" userId="a970a98e9b667481" providerId="LiveId" clId="{0720C957-FAF7-43BD-B983-432F88CB077C}" dt="2020-06-05T03:35:59.921" v="2759" actId="1076"/>
          <ac:picMkLst>
            <pc:docMk/>
            <pc:sldMk cId="2452162551" sldId="1831"/>
            <ac:picMk id="1026" creationId="{47A8CB80-ADF3-4D0E-8B6E-BA4C0BDB7CBA}"/>
          </ac:picMkLst>
        </pc:picChg>
      </pc:sldChg>
      <pc:sldChg chg="addSp delSp modSp add mod">
        <pc:chgData name="Narasimha Kamath" userId="a970a98e9b667481" providerId="LiveId" clId="{0720C957-FAF7-43BD-B983-432F88CB077C}" dt="2020-06-05T04:03:39.590" v="3138" actId="14100"/>
        <pc:sldMkLst>
          <pc:docMk/>
          <pc:sldMk cId="2203038800" sldId="1832"/>
        </pc:sldMkLst>
        <pc:spChg chg="mod">
          <ac:chgData name="Narasimha Kamath" userId="a970a98e9b667481" providerId="LiveId" clId="{0720C957-FAF7-43BD-B983-432F88CB077C}" dt="2020-06-05T04:00:13.019" v="3095" actId="5793"/>
          <ac:spMkLst>
            <pc:docMk/>
            <pc:sldMk cId="2203038800" sldId="1832"/>
            <ac:spMk id="12" creationId="{703D0A17-5B65-4634-B3E1-AD16DD830AF3}"/>
          </ac:spMkLst>
        </pc:spChg>
        <pc:picChg chg="del">
          <ac:chgData name="Narasimha Kamath" userId="a970a98e9b667481" providerId="LiveId" clId="{0720C957-FAF7-43BD-B983-432F88CB077C}" dt="2020-06-05T03:46:31.563" v="2977" actId="478"/>
          <ac:picMkLst>
            <pc:docMk/>
            <pc:sldMk cId="2203038800" sldId="1832"/>
            <ac:picMk id="6" creationId="{4AE8C4F0-3952-4177-B3C0-365EA1D4CA70}"/>
          </ac:picMkLst>
        </pc:picChg>
        <pc:picChg chg="add mod">
          <ac:chgData name="Narasimha Kamath" userId="a970a98e9b667481" providerId="LiveId" clId="{0720C957-FAF7-43BD-B983-432F88CB077C}" dt="2020-06-05T04:00:21.527" v="3099" actId="1076"/>
          <ac:picMkLst>
            <pc:docMk/>
            <pc:sldMk cId="2203038800" sldId="1832"/>
            <ac:picMk id="8" creationId="{A353FB5E-D7EC-4E68-A61A-2147BDC9E49F}"/>
          </ac:picMkLst>
        </pc:picChg>
        <pc:picChg chg="add del mod">
          <ac:chgData name="Narasimha Kamath" userId="a970a98e9b667481" providerId="LiveId" clId="{0720C957-FAF7-43BD-B983-432F88CB077C}" dt="2020-06-05T03:52:26.400" v="2998" actId="478"/>
          <ac:picMkLst>
            <pc:docMk/>
            <pc:sldMk cId="2203038800" sldId="1832"/>
            <ac:picMk id="9" creationId="{0BDE2593-D8FC-4C9D-B6E5-23CFED10AD62}"/>
          </ac:picMkLst>
        </pc:picChg>
        <pc:picChg chg="add del mod">
          <ac:chgData name="Narasimha Kamath" userId="a970a98e9b667481" providerId="LiveId" clId="{0720C957-FAF7-43BD-B983-432F88CB077C}" dt="2020-06-05T04:02:40.156" v="3130" actId="478"/>
          <ac:picMkLst>
            <pc:docMk/>
            <pc:sldMk cId="2203038800" sldId="1832"/>
            <ac:picMk id="10" creationId="{6D2589B9-6308-4346-A337-668759522906}"/>
          </ac:picMkLst>
        </pc:picChg>
        <pc:picChg chg="add del mod">
          <ac:chgData name="Narasimha Kamath" userId="a970a98e9b667481" providerId="LiveId" clId="{0720C957-FAF7-43BD-B983-432F88CB077C}" dt="2020-06-05T04:02:03.586" v="3126"/>
          <ac:picMkLst>
            <pc:docMk/>
            <pc:sldMk cId="2203038800" sldId="1832"/>
            <ac:picMk id="11" creationId="{04DA494A-F3EC-4495-A621-73DD24D8EE1B}"/>
          </ac:picMkLst>
        </pc:picChg>
        <pc:picChg chg="add mod">
          <ac:chgData name="Narasimha Kamath" userId="a970a98e9b667481" providerId="LiveId" clId="{0720C957-FAF7-43BD-B983-432F88CB077C}" dt="2020-06-05T04:03:39.590" v="3138" actId="14100"/>
          <ac:picMkLst>
            <pc:docMk/>
            <pc:sldMk cId="2203038800" sldId="1832"/>
            <ac:picMk id="14" creationId="{9DD5FF86-5F19-49B2-BB3E-BEB5C7F0202B}"/>
          </ac:picMkLst>
        </pc:picChg>
      </pc:sldChg>
      <pc:sldChg chg="addSp delSp modSp add mod">
        <pc:chgData name="Narasimha Kamath" userId="a970a98e9b667481" providerId="LiveId" clId="{0720C957-FAF7-43BD-B983-432F88CB077C}" dt="2020-06-05T04:06:12.767" v="3317" actId="14100"/>
        <pc:sldMkLst>
          <pc:docMk/>
          <pc:sldMk cId="3489745378" sldId="1833"/>
        </pc:sldMkLst>
        <pc:spChg chg="mod">
          <ac:chgData name="Narasimha Kamath" userId="a970a98e9b667481" providerId="LiveId" clId="{0720C957-FAF7-43BD-B983-432F88CB077C}" dt="2020-06-05T04:06:12.767" v="3317" actId="14100"/>
          <ac:spMkLst>
            <pc:docMk/>
            <pc:sldMk cId="3489745378" sldId="1833"/>
            <ac:spMk id="12" creationId="{703D0A17-5B65-4634-B3E1-AD16DD830AF3}"/>
          </ac:spMkLst>
        </pc:spChg>
        <pc:picChg chg="add mod">
          <ac:chgData name="Narasimha Kamath" userId="a970a98e9b667481" providerId="LiveId" clId="{0720C957-FAF7-43BD-B983-432F88CB077C}" dt="2020-06-05T04:04:55.118" v="3145" actId="1076"/>
          <ac:picMkLst>
            <pc:docMk/>
            <pc:sldMk cId="3489745378" sldId="1833"/>
            <ac:picMk id="4" creationId="{1F36ED14-C490-4A24-8CB2-76B6991B7C4F}"/>
          </ac:picMkLst>
        </pc:picChg>
        <pc:picChg chg="del">
          <ac:chgData name="Narasimha Kamath" userId="a970a98e9b667481" providerId="LiveId" clId="{0720C957-FAF7-43BD-B983-432F88CB077C}" dt="2020-06-05T04:04:36.902" v="3139" actId="478"/>
          <ac:picMkLst>
            <pc:docMk/>
            <pc:sldMk cId="3489745378" sldId="1833"/>
            <ac:picMk id="8" creationId="{A353FB5E-D7EC-4E68-A61A-2147BDC9E49F}"/>
          </ac:picMkLst>
        </pc:picChg>
      </pc:sldChg>
      <pc:sldChg chg="addSp delSp modSp add mod">
        <pc:chgData name="Narasimha Kamath" userId="a970a98e9b667481" providerId="LiveId" clId="{0720C957-FAF7-43BD-B983-432F88CB077C}" dt="2020-06-07T03:06:50.529" v="5052" actId="1036"/>
        <pc:sldMkLst>
          <pc:docMk/>
          <pc:sldMk cId="3864093471" sldId="1834"/>
        </pc:sldMkLst>
        <pc:spChg chg="mod">
          <ac:chgData name="Narasimha Kamath" userId="a970a98e9b667481" providerId="LiveId" clId="{0720C957-FAF7-43BD-B983-432F88CB077C}" dt="2020-06-05T04:08:14.053" v="3394" actId="20577"/>
          <ac:spMkLst>
            <pc:docMk/>
            <pc:sldMk cId="3864093471" sldId="1834"/>
            <ac:spMk id="12" creationId="{703D0A17-5B65-4634-B3E1-AD16DD830AF3}"/>
          </ac:spMkLst>
        </pc:spChg>
        <pc:picChg chg="del">
          <ac:chgData name="Narasimha Kamath" userId="a970a98e9b667481" providerId="LiveId" clId="{0720C957-FAF7-43BD-B983-432F88CB077C}" dt="2020-06-05T04:08:17.518" v="3395" actId="478"/>
          <ac:picMkLst>
            <pc:docMk/>
            <pc:sldMk cId="3864093471" sldId="1834"/>
            <ac:picMk id="4" creationId="{1F36ED14-C490-4A24-8CB2-76B6991B7C4F}"/>
          </ac:picMkLst>
        </pc:picChg>
        <pc:picChg chg="add mod">
          <ac:chgData name="Narasimha Kamath" userId="a970a98e9b667481" providerId="LiveId" clId="{0720C957-FAF7-43BD-B983-432F88CB077C}" dt="2020-06-07T03:06:50.529" v="5052" actId="1036"/>
          <ac:picMkLst>
            <pc:docMk/>
            <pc:sldMk cId="3864093471" sldId="1834"/>
            <ac:picMk id="6" creationId="{DD8EC336-E95D-4FFA-A9E5-23BC9CF29963}"/>
          </ac:picMkLst>
        </pc:picChg>
        <pc:picChg chg="add mod">
          <ac:chgData name="Narasimha Kamath" userId="a970a98e9b667481" providerId="LiveId" clId="{0720C957-FAF7-43BD-B983-432F88CB077C}" dt="2020-06-05T04:11:37.659" v="3458" actId="1076"/>
          <ac:picMkLst>
            <pc:docMk/>
            <pc:sldMk cId="3864093471" sldId="1834"/>
            <ac:picMk id="10" creationId="{1767B1E8-D357-481E-B5A9-E4BAA53DECA6}"/>
          </ac:picMkLst>
        </pc:picChg>
        <pc:picChg chg="add mod">
          <ac:chgData name="Narasimha Kamath" userId="a970a98e9b667481" providerId="LiveId" clId="{0720C957-FAF7-43BD-B983-432F88CB077C}" dt="2020-06-05T04:09:18.431" v="3401"/>
          <ac:picMkLst>
            <pc:docMk/>
            <pc:sldMk cId="3864093471" sldId="1834"/>
            <ac:picMk id="11" creationId="{93456194-8F35-458B-A170-206D0AEDDDEF}"/>
          </ac:picMkLst>
        </pc:picChg>
        <pc:picChg chg="del">
          <ac:chgData name="Narasimha Kamath" userId="a970a98e9b667481" providerId="LiveId" clId="{0720C957-FAF7-43BD-B983-432F88CB077C}" dt="2020-06-05T04:09:06.898" v="3400" actId="478"/>
          <ac:picMkLst>
            <pc:docMk/>
            <pc:sldMk cId="3864093471" sldId="1834"/>
            <ac:picMk id="13" creationId="{D296115A-FE5D-4F37-BD3B-D2FE230A2DCA}"/>
          </ac:picMkLst>
        </pc:picChg>
        <pc:picChg chg="add mod">
          <ac:chgData name="Narasimha Kamath" userId="a970a98e9b667481" providerId="LiveId" clId="{0720C957-FAF7-43BD-B983-432F88CB077C}" dt="2020-06-05T04:13:54.362" v="3472" actId="14100"/>
          <ac:picMkLst>
            <pc:docMk/>
            <pc:sldMk cId="3864093471" sldId="1834"/>
            <ac:picMk id="14" creationId="{A23E34C7-A323-4D86-BF9B-2175A38F5C89}"/>
          </ac:picMkLst>
        </pc:picChg>
      </pc:sldChg>
      <pc:sldChg chg="addSp delSp modSp add mod">
        <pc:chgData name="Narasimha Kamath" userId="a970a98e9b667481" providerId="LiveId" clId="{0720C957-FAF7-43BD-B983-432F88CB077C}" dt="2020-06-05T04:10:27.281" v="3457" actId="14100"/>
        <pc:sldMkLst>
          <pc:docMk/>
          <pc:sldMk cId="2921870528" sldId="1835"/>
        </pc:sldMkLst>
        <pc:spChg chg="mod">
          <ac:chgData name="Narasimha Kamath" userId="a970a98e9b667481" providerId="LiveId" clId="{0720C957-FAF7-43BD-B983-432F88CB077C}" dt="2020-06-05T04:10:27.281" v="3457" actId="14100"/>
          <ac:spMkLst>
            <pc:docMk/>
            <pc:sldMk cId="2921870528" sldId="1835"/>
            <ac:spMk id="12" creationId="{703D0A17-5B65-4634-B3E1-AD16DD830AF3}"/>
          </ac:spMkLst>
        </pc:spChg>
        <pc:picChg chg="del">
          <ac:chgData name="Narasimha Kamath" userId="a970a98e9b667481" providerId="LiveId" clId="{0720C957-FAF7-43BD-B983-432F88CB077C}" dt="2020-06-05T04:09:54.450" v="3404" actId="478"/>
          <ac:picMkLst>
            <pc:docMk/>
            <pc:sldMk cId="2921870528" sldId="1835"/>
            <ac:picMk id="10" creationId="{1767B1E8-D357-481E-B5A9-E4BAA53DECA6}"/>
          </ac:picMkLst>
        </pc:picChg>
        <pc:picChg chg="add mod">
          <ac:chgData name="Narasimha Kamath" userId="a970a98e9b667481" providerId="LiveId" clId="{0720C957-FAF7-43BD-B983-432F88CB077C}" dt="2020-06-05T04:09:57.386" v="3405" actId="1076"/>
          <ac:picMkLst>
            <pc:docMk/>
            <pc:sldMk cId="2921870528" sldId="1835"/>
            <ac:picMk id="13" creationId="{62E7FB06-8A83-4910-B943-E1B82F4D5E03}"/>
          </ac:picMkLst>
        </pc:picChg>
      </pc:sldChg>
      <pc:sldChg chg="addSp delSp modSp add mod ord">
        <pc:chgData name="Narasimha Kamath" userId="a970a98e9b667481" providerId="LiveId" clId="{0720C957-FAF7-43BD-B983-432F88CB077C}" dt="2020-06-05T04:22:12.747" v="3602" actId="1076"/>
        <pc:sldMkLst>
          <pc:docMk/>
          <pc:sldMk cId="2773627733" sldId="1836"/>
        </pc:sldMkLst>
        <pc:spChg chg="mod">
          <ac:chgData name="Narasimha Kamath" userId="a970a98e9b667481" providerId="LiveId" clId="{0720C957-FAF7-43BD-B983-432F88CB077C}" dt="2020-06-05T04:14:47.113" v="3577" actId="20577"/>
          <ac:spMkLst>
            <pc:docMk/>
            <pc:sldMk cId="2773627733" sldId="1836"/>
            <ac:spMk id="12" creationId="{703D0A17-5B65-4634-B3E1-AD16DD830AF3}"/>
          </ac:spMkLst>
        </pc:spChg>
        <pc:picChg chg="del">
          <ac:chgData name="Narasimha Kamath" userId="a970a98e9b667481" providerId="LiveId" clId="{0720C957-FAF7-43BD-B983-432F88CB077C}" dt="2020-06-05T04:20:21.198" v="3579" actId="478"/>
          <ac:picMkLst>
            <pc:docMk/>
            <pc:sldMk cId="2773627733" sldId="1836"/>
            <ac:picMk id="6" creationId="{4AE8C4F0-3952-4177-B3C0-365EA1D4CA70}"/>
          </ac:picMkLst>
        </pc:picChg>
        <pc:picChg chg="del">
          <ac:chgData name="Narasimha Kamath" userId="a970a98e9b667481" providerId="LiveId" clId="{0720C957-FAF7-43BD-B983-432F88CB077C}" dt="2020-06-05T04:21:30.516" v="3596" actId="478"/>
          <ac:picMkLst>
            <pc:docMk/>
            <pc:sldMk cId="2773627733" sldId="1836"/>
            <ac:picMk id="8" creationId="{2F565A5A-977C-4AAC-AEFC-4F570AA40791}"/>
          </ac:picMkLst>
        </pc:picChg>
        <pc:picChg chg="add del mod">
          <ac:chgData name="Narasimha Kamath" userId="a970a98e9b667481" providerId="LiveId" clId="{0720C957-FAF7-43BD-B983-432F88CB077C}" dt="2020-06-05T04:21:17.084" v="3588" actId="478"/>
          <ac:picMkLst>
            <pc:docMk/>
            <pc:sldMk cId="2773627733" sldId="1836"/>
            <ac:picMk id="9" creationId="{B3CC92BE-2774-43DD-A223-65A0E4ECF22A}"/>
          </ac:picMkLst>
        </pc:picChg>
        <pc:picChg chg="add mod">
          <ac:chgData name="Narasimha Kamath" userId="a970a98e9b667481" providerId="LiveId" clId="{0720C957-FAF7-43BD-B983-432F88CB077C}" dt="2020-06-05T04:21:26.509" v="3595" actId="1076"/>
          <ac:picMkLst>
            <pc:docMk/>
            <pc:sldMk cId="2773627733" sldId="1836"/>
            <ac:picMk id="11" creationId="{B396B40E-C226-4C62-BC44-2872A1B8D004}"/>
          </ac:picMkLst>
        </pc:picChg>
        <pc:picChg chg="add mod">
          <ac:chgData name="Narasimha Kamath" userId="a970a98e9b667481" providerId="LiveId" clId="{0720C957-FAF7-43BD-B983-432F88CB077C}" dt="2020-06-05T04:22:12.747" v="3602" actId="1076"/>
          <ac:picMkLst>
            <pc:docMk/>
            <pc:sldMk cId="2773627733" sldId="1836"/>
            <ac:picMk id="14" creationId="{5ED0FD93-8279-4798-958F-AA3BDE0B9A2A}"/>
          </ac:picMkLst>
        </pc:picChg>
      </pc:sldChg>
      <pc:sldChg chg="addSp delSp modSp add mod ord">
        <pc:chgData name="Narasimha Kamath" userId="a970a98e9b667481" providerId="LiveId" clId="{0720C957-FAF7-43BD-B983-432F88CB077C}" dt="2020-06-07T04:01:42.423" v="8979" actId="20577"/>
        <pc:sldMkLst>
          <pc:docMk/>
          <pc:sldMk cId="2275794397" sldId="1837"/>
        </pc:sldMkLst>
        <pc:spChg chg="mod">
          <ac:chgData name="Narasimha Kamath" userId="a970a98e9b667481" providerId="LiveId" clId="{0720C957-FAF7-43BD-B983-432F88CB077C}" dt="2020-06-07T04:01:42.423" v="8979" actId="20577"/>
          <ac:spMkLst>
            <pc:docMk/>
            <pc:sldMk cId="2275794397" sldId="1837"/>
            <ac:spMk id="4" creationId="{820A75DB-A816-46C3-8C76-534AA1835A89}"/>
          </ac:spMkLst>
        </pc:spChg>
        <pc:spChg chg="mod">
          <ac:chgData name="Narasimha Kamath" userId="a970a98e9b667481" providerId="LiveId" clId="{0720C957-FAF7-43BD-B983-432F88CB077C}" dt="2020-06-05T04:24:20.847" v="3623" actId="20577"/>
          <ac:spMkLst>
            <pc:docMk/>
            <pc:sldMk cId="2275794397" sldId="1837"/>
            <ac:spMk id="7" creationId="{58B9057F-0290-4D94-A467-866DBB908082}"/>
          </ac:spMkLst>
        </pc:spChg>
        <pc:picChg chg="add mod">
          <ac:chgData name="Narasimha Kamath" userId="a970a98e9b667481" providerId="LiveId" clId="{0720C957-FAF7-43BD-B983-432F88CB077C}" dt="2020-06-05T04:38:12.854" v="4443" actId="14100"/>
          <ac:picMkLst>
            <pc:docMk/>
            <pc:sldMk cId="2275794397" sldId="1837"/>
            <ac:picMk id="6" creationId="{DC64AE1D-AA16-40A3-9D3C-3A3482BDFFF8}"/>
          </ac:picMkLst>
        </pc:picChg>
        <pc:picChg chg="add mod">
          <ac:chgData name="Narasimha Kamath" userId="a970a98e9b667481" providerId="LiveId" clId="{0720C957-FAF7-43BD-B983-432F88CB077C}" dt="2020-06-05T04:24:58.194" v="3626" actId="1076"/>
          <ac:picMkLst>
            <pc:docMk/>
            <pc:sldMk cId="2275794397" sldId="1837"/>
            <ac:picMk id="13" creationId="{3F5EEFA9-6138-4C6D-A260-1239D1133310}"/>
          </ac:picMkLst>
        </pc:picChg>
        <pc:picChg chg="add mod">
          <ac:chgData name="Narasimha Kamath" userId="a970a98e9b667481" providerId="LiveId" clId="{0720C957-FAF7-43BD-B983-432F88CB077C}" dt="2020-06-05T04:25:21.162" v="3629" actId="1076"/>
          <ac:picMkLst>
            <pc:docMk/>
            <pc:sldMk cId="2275794397" sldId="1837"/>
            <ac:picMk id="14" creationId="{1726EC9E-94D4-4A1B-ACD1-595A1B43EF74}"/>
          </ac:picMkLst>
        </pc:picChg>
        <pc:picChg chg="del">
          <ac:chgData name="Narasimha Kamath" userId="a970a98e9b667481" providerId="LiveId" clId="{0720C957-FAF7-43BD-B983-432F88CB077C}" dt="2020-06-05T04:25:53.835" v="3633" actId="478"/>
          <ac:picMkLst>
            <pc:docMk/>
            <pc:sldMk cId="2275794397" sldId="1837"/>
            <ac:picMk id="15" creationId="{59D1ACDC-CF20-4A42-9CCC-BC0B4BD3829E}"/>
          </ac:picMkLst>
        </pc:picChg>
        <pc:picChg chg="del">
          <ac:chgData name="Narasimha Kamath" userId="a970a98e9b667481" providerId="LiveId" clId="{0720C957-FAF7-43BD-B983-432F88CB077C}" dt="2020-06-05T04:24:53.100" v="3625" actId="478"/>
          <ac:picMkLst>
            <pc:docMk/>
            <pc:sldMk cId="2275794397" sldId="1837"/>
            <ac:picMk id="16" creationId="{BCDD1BC4-0125-4598-A79C-5FCA2BF7F40F}"/>
          </ac:picMkLst>
        </pc:picChg>
        <pc:picChg chg="del">
          <ac:chgData name="Narasimha Kamath" userId="a970a98e9b667481" providerId="LiveId" clId="{0720C957-FAF7-43BD-B983-432F88CB077C}" dt="2020-06-05T04:25:18.060" v="3628" actId="478"/>
          <ac:picMkLst>
            <pc:docMk/>
            <pc:sldMk cId="2275794397" sldId="1837"/>
            <ac:picMk id="17" creationId="{BA77122A-7CFF-4AF6-A50C-038B9A1F8083}"/>
          </ac:picMkLst>
        </pc:picChg>
        <pc:picChg chg="del">
          <ac:chgData name="Narasimha Kamath" userId="a970a98e9b667481" providerId="LiveId" clId="{0720C957-FAF7-43BD-B983-432F88CB077C}" dt="2020-06-05T04:25:55.547" v="3634" actId="478"/>
          <ac:picMkLst>
            <pc:docMk/>
            <pc:sldMk cId="2275794397" sldId="1837"/>
            <ac:picMk id="18" creationId="{4712EB89-D3FE-48FE-ADD3-E8617896AAB6}"/>
          </ac:picMkLst>
        </pc:picChg>
        <pc:picChg chg="del">
          <ac:chgData name="Narasimha Kamath" userId="a970a98e9b667481" providerId="LiveId" clId="{0720C957-FAF7-43BD-B983-432F88CB077C}" dt="2020-06-05T04:25:22.500" v="3630" actId="478"/>
          <ac:picMkLst>
            <pc:docMk/>
            <pc:sldMk cId="2275794397" sldId="1837"/>
            <ac:picMk id="19" creationId="{942811FC-045C-44B9-97FB-40B77A9672E2}"/>
          </ac:picMkLst>
        </pc:picChg>
        <pc:picChg chg="add mod">
          <ac:chgData name="Narasimha Kamath" userId="a970a98e9b667481" providerId="LiveId" clId="{0720C957-FAF7-43BD-B983-432F88CB077C}" dt="2020-06-05T04:31:26.175" v="3767" actId="14100"/>
          <ac:picMkLst>
            <pc:docMk/>
            <pc:sldMk cId="2275794397" sldId="1837"/>
            <ac:picMk id="20" creationId="{63A9E18F-417A-436F-BB13-C55441C8E42D}"/>
          </ac:picMkLst>
        </pc:picChg>
      </pc:sldChg>
      <pc:sldChg chg="addSp delSp modSp add mod">
        <pc:chgData name="Narasimha Kamath" userId="a970a98e9b667481" providerId="LiveId" clId="{0720C957-FAF7-43BD-B983-432F88CB077C}" dt="2020-06-05T04:39:59.605" v="4528" actId="14100"/>
        <pc:sldMkLst>
          <pc:docMk/>
          <pc:sldMk cId="1739187387" sldId="1838"/>
        </pc:sldMkLst>
        <pc:spChg chg="mod">
          <ac:chgData name="Narasimha Kamath" userId="a970a98e9b667481" providerId="LiveId" clId="{0720C957-FAF7-43BD-B983-432F88CB077C}" dt="2020-06-05T04:39:20.627" v="4520" actId="20577"/>
          <ac:spMkLst>
            <pc:docMk/>
            <pc:sldMk cId="1739187387" sldId="1838"/>
            <ac:spMk id="4" creationId="{820A75DB-A816-46C3-8C76-534AA1835A89}"/>
          </ac:spMkLst>
        </pc:spChg>
        <pc:picChg chg="del">
          <ac:chgData name="Narasimha Kamath" userId="a970a98e9b667481" providerId="LiveId" clId="{0720C957-FAF7-43BD-B983-432F88CB077C}" dt="2020-06-05T04:39:23.193" v="4521" actId="478"/>
          <ac:picMkLst>
            <pc:docMk/>
            <pc:sldMk cId="1739187387" sldId="1838"/>
            <ac:picMk id="6" creationId="{DC64AE1D-AA16-40A3-9D3C-3A3482BDFFF8}"/>
          </ac:picMkLst>
        </pc:picChg>
        <pc:picChg chg="add mod">
          <ac:chgData name="Narasimha Kamath" userId="a970a98e9b667481" providerId="LiveId" clId="{0720C957-FAF7-43BD-B983-432F88CB077C}" dt="2020-06-05T04:39:59.605" v="4528" actId="14100"/>
          <ac:picMkLst>
            <pc:docMk/>
            <pc:sldMk cId="1739187387" sldId="1838"/>
            <ac:picMk id="8" creationId="{8DA1BCBF-FC4B-4441-8989-7282CE6339EA}"/>
          </ac:picMkLst>
        </pc:picChg>
      </pc:sldChg>
      <pc:sldChg chg="addSp delSp modSp add mod ord">
        <pc:chgData name="Narasimha Kamath" userId="a970a98e9b667481" providerId="LiveId" clId="{0720C957-FAF7-43BD-B983-432F88CB077C}" dt="2020-06-05T04:42:42.422" v="4776" actId="14100"/>
        <pc:sldMkLst>
          <pc:docMk/>
          <pc:sldMk cId="2159192625" sldId="1839"/>
        </pc:sldMkLst>
        <pc:spChg chg="mod">
          <ac:chgData name="Narasimha Kamath" userId="a970a98e9b667481" providerId="LiveId" clId="{0720C957-FAF7-43BD-B983-432F88CB077C}" dt="2020-06-05T04:41:44.999" v="4771" actId="20577"/>
          <ac:spMkLst>
            <pc:docMk/>
            <pc:sldMk cId="2159192625" sldId="1839"/>
            <ac:spMk id="4" creationId="{820A75DB-A816-46C3-8C76-534AA1835A89}"/>
          </ac:spMkLst>
        </pc:spChg>
        <pc:picChg chg="del">
          <ac:chgData name="Narasimha Kamath" userId="a970a98e9b667481" providerId="LiveId" clId="{0720C957-FAF7-43BD-B983-432F88CB077C}" dt="2020-06-05T04:41:02.725" v="4679" actId="478"/>
          <ac:picMkLst>
            <pc:docMk/>
            <pc:sldMk cId="2159192625" sldId="1839"/>
            <ac:picMk id="6" creationId="{DC64AE1D-AA16-40A3-9D3C-3A3482BDFFF8}"/>
          </ac:picMkLst>
        </pc:picChg>
        <pc:picChg chg="add mod">
          <ac:chgData name="Narasimha Kamath" userId="a970a98e9b667481" providerId="LiveId" clId="{0720C957-FAF7-43BD-B983-432F88CB077C}" dt="2020-06-05T04:42:42.422" v="4776" actId="14100"/>
          <ac:picMkLst>
            <pc:docMk/>
            <pc:sldMk cId="2159192625" sldId="1839"/>
            <ac:picMk id="8" creationId="{8C697A40-4621-4F4A-A181-FF5E0A65C187}"/>
          </ac:picMkLst>
        </pc:picChg>
      </pc:sldChg>
      <pc:sldChg chg="addSp delSp modSp add mod">
        <pc:chgData name="Narasimha Kamath" userId="a970a98e9b667481" providerId="LiveId" clId="{0720C957-FAF7-43BD-B983-432F88CB077C}" dt="2020-06-07T03:10:38.021" v="5121" actId="14100"/>
        <pc:sldMkLst>
          <pc:docMk/>
          <pc:sldMk cId="288444060" sldId="1840"/>
        </pc:sldMkLst>
        <pc:spChg chg="mod">
          <ac:chgData name="Narasimha Kamath" userId="a970a98e9b667481" providerId="LiveId" clId="{0720C957-FAF7-43BD-B983-432F88CB077C}" dt="2020-06-07T03:10:30.706" v="5120" actId="20577"/>
          <ac:spMkLst>
            <pc:docMk/>
            <pc:sldMk cId="288444060" sldId="1840"/>
            <ac:spMk id="4" creationId="{820A75DB-A816-46C3-8C76-534AA1835A89}"/>
          </ac:spMkLst>
        </pc:spChg>
        <pc:picChg chg="add mod">
          <ac:chgData name="Narasimha Kamath" userId="a970a98e9b667481" providerId="LiveId" clId="{0720C957-FAF7-43BD-B983-432F88CB077C}" dt="2020-06-07T03:10:38.021" v="5121" actId="14100"/>
          <ac:picMkLst>
            <pc:docMk/>
            <pc:sldMk cId="288444060" sldId="1840"/>
            <ac:picMk id="6" creationId="{0CAD339C-18E9-47E0-9E02-C934416335BC}"/>
          </ac:picMkLst>
        </pc:picChg>
        <pc:picChg chg="del">
          <ac:chgData name="Narasimha Kamath" userId="a970a98e9b667481" providerId="LiveId" clId="{0720C957-FAF7-43BD-B983-432F88CB077C}" dt="2020-06-05T04:44:01.873" v="4945" actId="478"/>
          <ac:picMkLst>
            <pc:docMk/>
            <pc:sldMk cId="288444060" sldId="1840"/>
            <ac:picMk id="8" creationId="{8C697A40-4621-4F4A-A181-FF5E0A65C187}"/>
          </ac:picMkLst>
        </pc:picChg>
      </pc:sldChg>
      <pc:sldChg chg="addSp delSp modSp add mod">
        <pc:chgData name="Narasimha Kamath" userId="a970a98e9b667481" providerId="LiveId" clId="{0720C957-FAF7-43BD-B983-432F88CB077C}" dt="2020-06-07T04:00:52.825" v="8926" actId="14100"/>
        <pc:sldMkLst>
          <pc:docMk/>
          <pc:sldMk cId="3458489089" sldId="1841"/>
        </pc:sldMkLst>
        <pc:spChg chg="mod">
          <ac:chgData name="Narasimha Kamath" userId="a970a98e9b667481" providerId="LiveId" clId="{0720C957-FAF7-43BD-B983-432F88CB077C}" dt="2020-06-05T04:45:44.823" v="5026" actId="20577"/>
          <ac:spMkLst>
            <pc:docMk/>
            <pc:sldMk cId="3458489089" sldId="1841"/>
            <ac:spMk id="4" creationId="{820A75DB-A816-46C3-8C76-534AA1835A89}"/>
          </ac:spMkLst>
        </pc:spChg>
        <pc:spChg chg="add del mod">
          <ac:chgData name="Narasimha Kamath" userId="a970a98e9b667481" providerId="LiveId" clId="{0720C957-FAF7-43BD-B983-432F88CB077C}" dt="2020-06-07T03:07:54.804" v="5054"/>
          <ac:spMkLst>
            <pc:docMk/>
            <pc:sldMk cId="3458489089" sldId="1841"/>
            <ac:spMk id="6" creationId="{27F0F439-F301-4E37-B4FF-877F93814F84}"/>
          </ac:spMkLst>
        </pc:spChg>
        <pc:spChg chg="add del mod">
          <ac:chgData name="Narasimha Kamath" userId="a970a98e9b667481" providerId="LiveId" clId="{0720C957-FAF7-43BD-B983-432F88CB077C}" dt="2020-06-07T03:08:12.512" v="5057"/>
          <ac:spMkLst>
            <pc:docMk/>
            <pc:sldMk cId="3458489089" sldId="1841"/>
            <ac:spMk id="9" creationId="{5B034008-8A71-4EF3-8D3A-CE0D9F690B86}"/>
          </ac:spMkLst>
        </pc:spChg>
        <pc:picChg chg="del">
          <ac:chgData name="Narasimha Kamath" userId="a970a98e9b667481" providerId="LiveId" clId="{0720C957-FAF7-43BD-B983-432F88CB077C}" dt="2020-06-05T04:47:18.906" v="5030" actId="478"/>
          <ac:picMkLst>
            <pc:docMk/>
            <pc:sldMk cId="3458489089" sldId="1841"/>
            <ac:picMk id="6" creationId="{0CAD339C-18E9-47E0-9E02-C934416335BC}"/>
          </ac:picMkLst>
        </pc:picChg>
        <pc:picChg chg="add del mod">
          <ac:chgData name="Narasimha Kamath" userId="a970a98e9b667481" providerId="LiveId" clId="{0720C957-FAF7-43BD-B983-432F88CB077C}" dt="2020-06-07T03:07:56.412" v="5055" actId="478"/>
          <ac:picMkLst>
            <pc:docMk/>
            <pc:sldMk cId="3458489089" sldId="1841"/>
            <ac:picMk id="8" creationId="{BA2A76AD-4916-4738-9946-397B990C08DB}"/>
          </ac:picMkLst>
        </pc:picChg>
        <pc:picChg chg="add mod">
          <ac:chgData name="Narasimha Kamath" userId="a970a98e9b667481" providerId="LiveId" clId="{0720C957-FAF7-43BD-B983-432F88CB077C}" dt="2020-06-07T04:00:52.825" v="8926" actId="14100"/>
          <ac:picMkLst>
            <pc:docMk/>
            <pc:sldMk cId="3458489089" sldId="1841"/>
            <ac:picMk id="10" creationId="{4BFB4CD4-8BEC-49C4-A4B5-0007AC435A5B}"/>
          </ac:picMkLst>
        </pc:picChg>
      </pc:sldChg>
      <pc:sldChg chg="add del">
        <pc:chgData name="Narasimha Kamath" userId="a970a98e9b667481" providerId="LiveId" clId="{0720C957-FAF7-43BD-B983-432F88CB077C}" dt="2020-06-05T04:47:53.719" v="5039" actId="47"/>
        <pc:sldMkLst>
          <pc:docMk/>
          <pc:sldMk cId="2055013824" sldId="1842"/>
        </pc:sldMkLst>
      </pc:sldChg>
      <pc:sldChg chg="modSp add mod">
        <pc:chgData name="Narasimha Kamath" userId="a970a98e9b667481" providerId="LiveId" clId="{0720C957-FAF7-43BD-B983-432F88CB077C}" dt="2020-06-07T03:59:36.108" v="8865" actId="14100"/>
        <pc:sldMkLst>
          <pc:docMk/>
          <pc:sldMk cId="2200807747" sldId="1842"/>
        </pc:sldMkLst>
        <pc:spChg chg="mod">
          <ac:chgData name="Narasimha Kamath" userId="a970a98e9b667481" providerId="LiveId" clId="{0720C957-FAF7-43BD-B983-432F88CB077C}" dt="2020-06-07T03:19:45.167" v="5538" actId="20577"/>
          <ac:spMkLst>
            <pc:docMk/>
            <pc:sldMk cId="2200807747" sldId="1842"/>
            <ac:spMk id="4" creationId="{820A75DB-A816-46C3-8C76-534AA1835A89}"/>
          </ac:spMkLst>
        </pc:spChg>
        <pc:picChg chg="mod">
          <ac:chgData name="Narasimha Kamath" userId="a970a98e9b667481" providerId="LiveId" clId="{0720C957-FAF7-43BD-B983-432F88CB077C}" dt="2020-06-07T03:59:36.108" v="8865" actId="14100"/>
          <ac:picMkLst>
            <pc:docMk/>
            <pc:sldMk cId="2200807747" sldId="1842"/>
            <ac:picMk id="10" creationId="{4BFB4CD4-8BEC-49C4-A4B5-0007AC435A5B}"/>
          </ac:picMkLst>
        </pc:picChg>
      </pc:sldChg>
      <pc:sldChg chg="addSp delSp modSp add mod">
        <pc:chgData name="Narasimha Kamath" userId="a970a98e9b667481" providerId="LiveId" clId="{0720C957-FAF7-43BD-B983-432F88CB077C}" dt="2020-06-07T03:55:02.382" v="8839" actId="20577"/>
        <pc:sldMkLst>
          <pc:docMk/>
          <pc:sldMk cId="75508975" sldId="1843"/>
        </pc:sldMkLst>
        <pc:spChg chg="mod">
          <ac:chgData name="Narasimha Kamath" userId="a970a98e9b667481" providerId="LiveId" clId="{0720C957-FAF7-43BD-B983-432F88CB077C}" dt="2020-06-07T03:51:13.244" v="8751" actId="20577"/>
          <ac:spMkLst>
            <pc:docMk/>
            <pc:sldMk cId="75508975" sldId="1843"/>
            <ac:spMk id="2" creationId="{00000000-0000-0000-0000-000000000000}"/>
          </ac:spMkLst>
        </pc:spChg>
        <pc:spChg chg="del mod">
          <ac:chgData name="Narasimha Kamath" userId="a970a98e9b667481" providerId="LiveId" clId="{0720C957-FAF7-43BD-B983-432F88CB077C}" dt="2020-06-07T03:18:18.981" v="5485" actId="478"/>
          <ac:spMkLst>
            <pc:docMk/>
            <pc:sldMk cId="75508975" sldId="1843"/>
            <ac:spMk id="4" creationId="{820A75DB-A816-46C3-8C76-534AA1835A89}"/>
          </ac:spMkLst>
        </pc:spChg>
        <pc:spChg chg="add del mod">
          <ac:chgData name="Narasimha Kamath" userId="a970a98e9b667481" providerId="LiveId" clId="{0720C957-FAF7-43BD-B983-432F88CB077C}" dt="2020-06-07T03:19:16.646" v="5528"/>
          <ac:spMkLst>
            <pc:docMk/>
            <pc:sldMk cId="75508975" sldId="1843"/>
            <ac:spMk id="6" creationId="{A6D6709A-BCB5-4DFB-8B09-C4C47EDE288D}"/>
          </ac:spMkLst>
        </pc:spChg>
        <pc:spChg chg="mod">
          <ac:chgData name="Narasimha Kamath" userId="a970a98e9b667481" providerId="LiveId" clId="{0720C957-FAF7-43BD-B983-432F88CB077C}" dt="2020-06-07T03:55:02.382" v="8839" actId="20577"/>
          <ac:spMkLst>
            <pc:docMk/>
            <pc:sldMk cId="75508975" sldId="1843"/>
            <ac:spMk id="7" creationId="{58B9057F-0290-4D94-A467-866DBB908082}"/>
          </ac:spMkLst>
        </pc:spChg>
        <pc:picChg chg="del">
          <ac:chgData name="Narasimha Kamath" userId="a970a98e9b667481" providerId="LiveId" clId="{0720C957-FAF7-43BD-B983-432F88CB077C}" dt="2020-06-07T03:18:13.364" v="5483" actId="478"/>
          <ac:picMkLst>
            <pc:docMk/>
            <pc:sldMk cId="75508975" sldId="1843"/>
            <ac:picMk id="10" creationId="{4BFB4CD4-8BEC-49C4-A4B5-0007AC435A5B}"/>
          </ac:picMkLst>
        </pc:picChg>
        <pc:picChg chg="del">
          <ac:chgData name="Narasimha Kamath" userId="a970a98e9b667481" providerId="LiveId" clId="{0720C957-FAF7-43BD-B983-432F88CB077C}" dt="2020-06-07T03:18:08.128" v="5480" actId="478"/>
          <ac:picMkLst>
            <pc:docMk/>
            <pc:sldMk cId="75508975" sldId="1843"/>
            <ac:picMk id="13" creationId="{3F5EEFA9-6138-4C6D-A260-1239D1133310}"/>
          </ac:picMkLst>
        </pc:picChg>
        <pc:picChg chg="del">
          <ac:chgData name="Narasimha Kamath" userId="a970a98e9b667481" providerId="LiveId" clId="{0720C957-FAF7-43BD-B983-432F88CB077C}" dt="2020-06-07T03:18:10.151" v="5481" actId="478"/>
          <ac:picMkLst>
            <pc:docMk/>
            <pc:sldMk cId="75508975" sldId="1843"/>
            <ac:picMk id="14" creationId="{1726EC9E-94D4-4A1B-ACD1-595A1B43EF74}"/>
          </ac:picMkLst>
        </pc:picChg>
        <pc:picChg chg="del">
          <ac:chgData name="Narasimha Kamath" userId="a970a98e9b667481" providerId="LiveId" clId="{0720C957-FAF7-43BD-B983-432F88CB077C}" dt="2020-06-07T03:18:11.810" v="5482" actId="478"/>
          <ac:picMkLst>
            <pc:docMk/>
            <pc:sldMk cId="75508975" sldId="1843"/>
            <ac:picMk id="20" creationId="{63A9E18F-417A-436F-BB13-C55441C8E42D}"/>
          </ac:picMkLst>
        </pc:picChg>
      </pc:sldChg>
      <pc:sldChg chg="modSp add mod">
        <pc:chgData name="Narasimha Kamath" userId="a970a98e9b667481" providerId="LiveId" clId="{0720C957-FAF7-43BD-B983-432F88CB077C}" dt="2020-06-07T03:53:16.513" v="8827" actId="20577"/>
        <pc:sldMkLst>
          <pc:docMk/>
          <pc:sldMk cId="1245259403" sldId="1844"/>
        </pc:sldMkLst>
        <pc:spChg chg="mod">
          <ac:chgData name="Narasimha Kamath" userId="a970a98e9b667481" providerId="LiveId" clId="{0720C957-FAF7-43BD-B983-432F88CB077C}" dt="2020-06-07T03:51:01.964" v="8737" actId="20577"/>
          <ac:spMkLst>
            <pc:docMk/>
            <pc:sldMk cId="1245259403" sldId="1844"/>
            <ac:spMk id="2" creationId="{00000000-0000-0000-0000-000000000000}"/>
          </ac:spMkLst>
        </pc:spChg>
        <pc:spChg chg="mod">
          <ac:chgData name="Narasimha Kamath" userId="a970a98e9b667481" providerId="LiveId" clId="{0720C957-FAF7-43BD-B983-432F88CB077C}" dt="2020-06-07T03:48:03.063" v="8374" actId="14100"/>
          <ac:spMkLst>
            <pc:docMk/>
            <pc:sldMk cId="1245259403" sldId="1844"/>
            <ac:spMk id="3" creationId="{060678D3-C1FE-4306-A942-3C6C882AF1A8}"/>
          </ac:spMkLst>
        </pc:spChg>
        <pc:spChg chg="mod">
          <ac:chgData name="Narasimha Kamath" userId="a970a98e9b667481" providerId="LiveId" clId="{0720C957-FAF7-43BD-B983-432F88CB077C}" dt="2020-06-07T03:53:16.513" v="8827" actId="20577"/>
          <ac:spMkLst>
            <pc:docMk/>
            <pc:sldMk cId="1245259403" sldId="1844"/>
            <ac:spMk id="7" creationId="{58B9057F-0290-4D94-A467-866DBB908082}"/>
          </ac:spMkLst>
        </pc:spChg>
      </pc:sldChg>
      <pc:sldChg chg="modSp add mod ord">
        <pc:chgData name="Narasimha Kamath" userId="a970a98e9b667481" providerId="LiveId" clId="{0720C957-FAF7-43BD-B983-432F88CB077C}" dt="2020-06-07T15:25:43.191" v="9756"/>
        <pc:sldMkLst>
          <pc:docMk/>
          <pc:sldMk cId="2953550652" sldId="1845"/>
        </pc:sldMkLst>
        <pc:spChg chg="mod">
          <ac:chgData name="Narasimha Kamath" userId="a970a98e9b667481" providerId="LiveId" clId="{0720C957-FAF7-43BD-B983-432F88CB077C}" dt="2020-06-07T03:51:44.386" v="8826" actId="20577"/>
          <ac:spMkLst>
            <pc:docMk/>
            <pc:sldMk cId="2953550652" sldId="1845"/>
            <ac:spMk id="2" creationId="{00000000-0000-0000-0000-000000000000}"/>
          </ac:spMkLst>
        </pc:spChg>
        <pc:spChg chg="mod">
          <ac:chgData name="Narasimha Kamath" userId="a970a98e9b667481" providerId="LiveId" clId="{0720C957-FAF7-43BD-B983-432F88CB077C}" dt="2020-06-07T04:13:20.801" v="9730" actId="313"/>
          <ac:spMkLst>
            <pc:docMk/>
            <pc:sldMk cId="2953550652" sldId="1845"/>
            <ac:spMk id="7" creationId="{58B9057F-0290-4D94-A467-866DBB908082}"/>
          </ac:spMkLst>
        </pc:spChg>
      </pc:sldChg>
      <pc:sldChg chg="modSp add mod">
        <pc:chgData name="Narasimha Kamath" userId="a970a98e9b667481" providerId="LiveId" clId="{0720C957-FAF7-43BD-B983-432F88CB077C}" dt="2020-06-07T04:13:50.090" v="9754" actId="20577"/>
        <pc:sldMkLst>
          <pc:docMk/>
          <pc:sldMk cId="1408767944" sldId="1846"/>
        </pc:sldMkLst>
        <pc:spChg chg="mod">
          <ac:chgData name="Narasimha Kamath" userId="a970a98e9b667481" providerId="LiveId" clId="{0720C957-FAF7-43BD-B983-432F88CB077C}" dt="2020-06-07T04:13:46.966" v="9753" actId="20577"/>
          <ac:spMkLst>
            <pc:docMk/>
            <pc:sldMk cId="1408767944" sldId="1846"/>
            <ac:spMk id="2" creationId="{00000000-0000-0000-0000-000000000000}"/>
          </ac:spMkLst>
        </pc:spChg>
        <pc:spChg chg="mod">
          <ac:chgData name="Narasimha Kamath" userId="a970a98e9b667481" providerId="LiveId" clId="{0720C957-FAF7-43BD-B983-432F88CB077C}" dt="2020-06-07T04:13:50.090" v="9754" actId="20577"/>
          <ac:spMkLst>
            <pc:docMk/>
            <pc:sldMk cId="1408767944" sldId="1846"/>
            <ac:spMk id="7" creationId="{58B9057F-0290-4D94-A467-866DBB90808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D0CDCF-B072-4CC6-B2A3-B1C4F4AE3FFA}" type="datetimeFigureOut">
              <a:rPr lang="en-US" smtClean="0"/>
              <a:pPr/>
              <a:t>6/8/20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8A0187-CA69-4ACB-9811-75164F281DE0}" type="slidenum">
              <a:rPr lang="en-US" smtClean="0"/>
              <a:pPr/>
              <a:t>‹#›</a:t>
            </a:fld>
            <a:endParaRPr lang="en-US" dirty="0"/>
          </a:p>
        </p:txBody>
      </p:sp>
    </p:spTree>
    <p:extLst>
      <p:ext uri="{BB962C8B-B14F-4D97-AF65-F5344CB8AC3E}">
        <p14:creationId xmlns:p14="http://schemas.microsoft.com/office/powerpoint/2010/main" val="2958881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63E9E0-D922-418E-8BFA-E41C87CB1E68}" type="datetimeFigureOut">
              <a:rPr lang="en-US" smtClean="0"/>
              <a:pPr/>
              <a:t>6/8/20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7D2F9E-D167-4ED3-83EC-AE46EA34BEC3}" type="slidenum">
              <a:rPr lang="en-US" smtClean="0"/>
              <a:pPr/>
              <a:t>‹#›</a:t>
            </a:fld>
            <a:endParaRPr lang="en-US" dirty="0"/>
          </a:p>
        </p:txBody>
      </p:sp>
    </p:spTree>
    <p:extLst>
      <p:ext uri="{BB962C8B-B14F-4D97-AF65-F5344CB8AC3E}">
        <p14:creationId xmlns:p14="http://schemas.microsoft.com/office/powerpoint/2010/main" val="42377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561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0" y="0"/>
            <a:ext cx="9144000" cy="5143500"/>
          </a:xfrm>
          <a:prstGeom prst="rect">
            <a:avLst/>
          </a:prstGeom>
          <a:solidFill>
            <a:schemeClr val="tx2">
              <a:lumMod val="10000"/>
              <a:lumOff val="90000"/>
            </a:schemeClr>
          </a:solidFill>
          <a:ln w="19050">
            <a:noFill/>
          </a:ln>
        </p:spPr>
        <p:txBody>
          <a:bodyPr lIns="0" tIns="91440" rIns="0" bIns="1463040" anchor="b"/>
          <a:lstStyle>
            <a:lvl1pPr algn="ctr" rtl="0">
              <a:buNone/>
              <a:defRPr sz="1400">
                <a:solidFill>
                  <a:schemeClr val="tx1">
                    <a:lumMod val="75000"/>
                    <a:lumOff val="25000"/>
                  </a:schemeClr>
                </a:solidFill>
              </a:defRPr>
            </a:lvl1pPr>
          </a:lstStyle>
          <a:p>
            <a:r>
              <a:rPr lang="en-US" dirty="0"/>
              <a:t>Image Holder</a:t>
            </a:r>
          </a:p>
        </p:txBody>
      </p:sp>
    </p:spTree>
    <p:extLst>
      <p:ext uri="{BB962C8B-B14F-4D97-AF65-F5344CB8AC3E}">
        <p14:creationId xmlns:p14="http://schemas.microsoft.com/office/powerpoint/2010/main" val="396664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381000" y="883820"/>
            <a:ext cx="8368363" cy="173255"/>
          </a:xfrm>
          <a:prstGeom prst="rect">
            <a:avLst/>
          </a:prstGeom>
        </p:spPr>
        <p:txBody>
          <a:bodyPr wrap="none" lIns="0" tIns="0" rIns="0" bIns="0" anchor="ctr">
            <a:noAutofit/>
          </a:bodyPr>
          <a:lstStyle>
            <a:lvl1pPr marL="0" indent="0" algn="ctr">
              <a:buNone/>
              <a:defRPr sz="1050" b="0" baseline="0">
                <a:solidFill>
                  <a:schemeClr val="bg1">
                    <a:lumMod val="75000"/>
                  </a:schemeClr>
                </a:solidFill>
                <a:latin typeface="Roboto Light" panose="02000000000000000000" pitchFamily="2" charset="0"/>
                <a:ea typeface="Roboto Light"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EDITE SUBTITLE</a:t>
            </a:r>
          </a:p>
        </p:txBody>
      </p:sp>
      <p:sp>
        <p:nvSpPr>
          <p:cNvPr id="9" name="Title 2"/>
          <p:cNvSpPr>
            <a:spLocks noGrp="1"/>
          </p:cNvSpPr>
          <p:nvPr>
            <p:ph type="title"/>
          </p:nvPr>
        </p:nvSpPr>
        <p:spPr>
          <a:xfrm>
            <a:off x="381000" y="341313"/>
            <a:ext cx="8368363" cy="495383"/>
          </a:xfrm>
          <a:prstGeom prst="rect">
            <a:avLst/>
          </a:prstGeom>
        </p:spPr>
        <p:txBody>
          <a:bodyPr lIns="0" tIns="0" rIns="0" bIns="0" anchor="ctr"/>
          <a:lstStyle>
            <a:lvl1pPr algn="ctr">
              <a:defRPr sz="32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851271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Image With Title">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0" y="0"/>
            <a:ext cx="9144000" cy="5143500"/>
          </a:xfrm>
          <a:prstGeom prst="rect">
            <a:avLst/>
          </a:prstGeom>
          <a:solidFill>
            <a:schemeClr val="tx2">
              <a:lumMod val="10000"/>
              <a:lumOff val="90000"/>
            </a:schemeClr>
          </a:solidFill>
          <a:ln w="19050">
            <a:noFill/>
          </a:ln>
        </p:spPr>
        <p:txBody>
          <a:bodyPr lIns="0" tIns="91440" rIns="0" bIns="1463040" anchor="b"/>
          <a:lstStyle>
            <a:lvl1pPr algn="ctr" rtl="0">
              <a:buNone/>
              <a:defRPr sz="1400">
                <a:solidFill>
                  <a:schemeClr val="tx1">
                    <a:lumMod val="75000"/>
                    <a:lumOff val="25000"/>
                  </a:schemeClr>
                </a:solidFill>
              </a:defRPr>
            </a:lvl1pPr>
          </a:lstStyle>
          <a:p>
            <a:r>
              <a:rPr lang="en-US" dirty="0"/>
              <a:t>Image Holder</a:t>
            </a:r>
          </a:p>
        </p:txBody>
      </p:sp>
      <p:sp>
        <p:nvSpPr>
          <p:cNvPr id="3" name="Text Placeholder 3"/>
          <p:cNvSpPr>
            <a:spLocks noGrp="1"/>
          </p:cNvSpPr>
          <p:nvPr>
            <p:ph type="body" sz="half" idx="2" hasCustomPrompt="1"/>
          </p:nvPr>
        </p:nvSpPr>
        <p:spPr>
          <a:xfrm>
            <a:off x="381000" y="883820"/>
            <a:ext cx="8368363" cy="173255"/>
          </a:xfrm>
          <a:prstGeom prst="rect">
            <a:avLst/>
          </a:prstGeom>
        </p:spPr>
        <p:txBody>
          <a:bodyPr wrap="none" lIns="0" tIns="0" rIns="0" bIns="0" anchor="ctr">
            <a:noAutofit/>
          </a:bodyPr>
          <a:lstStyle>
            <a:lvl1pPr marL="0" indent="0" algn="ctr">
              <a:buNone/>
              <a:defRPr sz="1050" b="0" baseline="0">
                <a:solidFill>
                  <a:schemeClr val="bg1"/>
                </a:solidFill>
                <a:latin typeface="Roboto Light" panose="02000000000000000000" pitchFamily="2" charset="0"/>
                <a:ea typeface="Roboto Light"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EDITE SUBTITLE</a:t>
            </a:r>
          </a:p>
        </p:txBody>
      </p:sp>
      <p:sp>
        <p:nvSpPr>
          <p:cNvPr id="4" name="Title 2"/>
          <p:cNvSpPr>
            <a:spLocks noGrp="1"/>
          </p:cNvSpPr>
          <p:nvPr>
            <p:ph type="title"/>
          </p:nvPr>
        </p:nvSpPr>
        <p:spPr>
          <a:xfrm>
            <a:off x="381000" y="341313"/>
            <a:ext cx="8368363" cy="495383"/>
          </a:xfrm>
          <a:prstGeom prst="rect">
            <a:avLst/>
          </a:prstGeom>
        </p:spPr>
        <p:txBody>
          <a:bodyPr lIns="0" tIns="0" rIns="0" bIns="0" anchor="ctr"/>
          <a:lstStyle>
            <a:lvl1pPr algn="ct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8899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381000" y="883820"/>
            <a:ext cx="8368363" cy="173255"/>
          </a:xfrm>
          <a:prstGeom prst="rect">
            <a:avLst/>
          </a:prstGeom>
        </p:spPr>
        <p:txBody>
          <a:bodyPr wrap="none" lIns="0" tIns="0" rIns="0" bIns="0" anchor="ctr">
            <a:noAutofit/>
          </a:bodyPr>
          <a:lstStyle>
            <a:lvl1pPr marL="0" indent="0" algn="l">
              <a:buNone/>
              <a:defRPr sz="1050" b="0" baseline="0">
                <a:solidFill>
                  <a:schemeClr val="bg1"/>
                </a:solidFill>
                <a:latin typeface="Roboto Light" panose="02000000000000000000" pitchFamily="2" charset="0"/>
                <a:ea typeface="Roboto Light"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EDITE SUBTITLE</a:t>
            </a:r>
          </a:p>
        </p:txBody>
      </p:sp>
      <p:sp>
        <p:nvSpPr>
          <p:cNvPr id="8" name="Title 2"/>
          <p:cNvSpPr>
            <a:spLocks noGrp="1"/>
          </p:cNvSpPr>
          <p:nvPr>
            <p:ph type="title"/>
          </p:nvPr>
        </p:nvSpPr>
        <p:spPr>
          <a:xfrm>
            <a:off x="381000" y="341313"/>
            <a:ext cx="8368363" cy="495383"/>
          </a:xfrm>
          <a:prstGeom prst="rect">
            <a:avLst/>
          </a:prstGeom>
        </p:spPr>
        <p:txBody>
          <a:bodyPr lIns="0" tIns="0" rIns="0" bIns="0" anchor="ctr"/>
          <a:lstStyle>
            <a:lvl1pPr algn="l">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4768840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2.xml"/><Relationship Id="rId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Inhaltsplatzhalter 4"/>
          <p:cNvSpPr txBox="1">
            <a:spLocks/>
          </p:cNvSpPr>
          <p:nvPr userDrawn="1"/>
        </p:nvSpPr>
        <p:spPr>
          <a:xfrm>
            <a:off x="5715000" y="4895635"/>
            <a:ext cx="3048000" cy="1384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000" kern="1200" dirty="0">
                <a:solidFill>
                  <a:schemeClr val="bg1">
                    <a:lumMod val="75000"/>
                  </a:schemeClr>
                </a:solidFill>
                <a:effectLst/>
                <a:latin typeface="Calibri Light" panose="020F0302020204030204" pitchFamily="34" charset="0"/>
                <a:ea typeface="+mn-ea"/>
                <a:cs typeface="+mn-cs"/>
              </a:rPr>
              <a:t>Copyright (C)</a:t>
            </a:r>
            <a:r>
              <a:rPr lang="en-US" sz="1000" kern="1200" baseline="0" dirty="0">
                <a:solidFill>
                  <a:schemeClr val="bg1">
                    <a:lumMod val="75000"/>
                  </a:schemeClr>
                </a:solidFill>
                <a:effectLst/>
                <a:latin typeface="Calibri Light" panose="020F0302020204030204" pitchFamily="34" charset="0"/>
                <a:ea typeface="+mn-ea"/>
                <a:cs typeface="+mn-cs"/>
              </a:rPr>
              <a:t> </a:t>
            </a:r>
            <a:r>
              <a:rPr lang="en-US" sz="1000" kern="1200" dirty="0">
                <a:solidFill>
                  <a:schemeClr val="bg1">
                    <a:lumMod val="75000"/>
                  </a:schemeClr>
                </a:solidFill>
                <a:effectLst/>
                <a:latin typeface="Calibri Light" panose="020F0302020204030204" pitchFamily="34" charset="0"/>
                <a:ea typeface="+mn-ea"/>
                <a:cs typeface="+mn-cs"/>
              </a:rPr>
              <a:t>SlideSalad.com All rights reserved.</a:t>
            </a:r>
          </a:p>
        </p:txBody>
      </p:sp>
      <p:sp>
        <p:nvSpPr>
          <p:cNvPr id="15" name="Inhaltsplatzhalter 4"/>
          <p:cNvSpPr txBox="1">
            <a:spLocks/>
          </p:cNvSpPr>
          <p:nvPr userDrawn="1"/>
        </p:nvSpPr>
        <p:spPr>
          <a:xfrm>
            <a:off x="400050" y="4895635"/>
            <a:ext cx="3048000" cy="1384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en-US" sz="1000" kern="1200" dirty="0">
                <a:solidFill>
                  <a:schemeClr val="bg1">
                    <a:lumMod val="75000"/>
                  </a:schemeClr>
                </a:solidFill>
                <a:effectLst/>
                <a:latin typeface="Calibri Light" panose="020F0302020204030204" pitchFamily="34" charset="0"/>
                <a:ea typeface="+mn-ea"/>
                <a:cs typeface="+mn-cs"/>
              </a:rPr>
              <a:t>Free SlideSalad</a:t>
            </a:r>
            <a:r>
              <a:rPr lang="en-US" sz="1000" kern="1200" baseline="0" dirty="0">
                <a:solidFill>
                  <a:schemeClr val="bg1">
                    <a:lumMod val="75000"/>
                  </a:schemeClr>
                </a:solidFill>
                <a:effectLst/>
                <a:latin typeface="Calibri Light" panose="020F0302020204030204" pitchFamily="34" charset="0"/>
                <a:ea typeface="+mn-ea"/>
                <a:cs typeface="+mn-cs"/>
              </a:rPr>
              <a:t> PowerPoint Template</a:t>
            </a:r>
            <a:endParaRPr lang="en-US" sz="1000" kern="1200" dirty="0">
              <a:solidFill>
                <a:schemeClr val="bg1">
                  <a:lumMod val="75000"/>
                </a:schemeClr>
              </a:solidFill>
              <a:effectLst/>
              <a:latin typeface="Calibri Light" panose="020F0302020204030204" pitchFamily="34" charset="0"/>
              <a:ea typeface="+mn-ea"/>
              <a:cs typeface="+mn-cs"/>
            </a:endParaRPr>
          </a:p>
        </p:txBody>
      </p:sp>
      <p:cxnSp>
        <p:nvCxnSpPr>
          <p:cNvPr id="17" name="Straight Connector 16"/>
          <p:cNvCxnSpPr/>
          <p:nvPr userDrawn="1"/>
        </p:nvCxnSpPr>
        <p:spPr>
          <a:xfrm>
            <a:off x="0" y="4786192"/>
            <a:ext cx="9144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038599" y="4871920"/>
            <a:ext cx="1066802" cy="185928"/>
          </a:xfrm>
          <a:prstGeom prst="rect">
            <a:avLst/>
          </a:prstGeom>
        </p:spPr>
      </p:pic>
    </p:spTree>
  </p:cSld>
  <p:clrMap bg1="lt1" tx1="dk1" bg2="lt2" tx2="dk2" accent1="accent1" accent2="accent2" accent3="accent3" accent4="accent4" accent5="accent5" accent6="accent6" hlink="hlink" folHlink="folHlink"/>
  <p:sldLayoutIdLst>
    <p:sldLayoutId id="2147483915" r:id="rId1"/>
    <p:sldLayoutId id="2147483959" r:id="rId2"/>
    <p:sldLayoutId id="2147484190" r:id="rId3"/>
    <p:sldLayoutId id="2147484273" r:id="rId4"/>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72B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nhaltsplatzhalter 4"/>
          <p:cNvSpPr txBox="1">
            <a:spLocks/>
          </p:cNvSpPr>
          <p:nvPr userDrawn="1"/>
        </p:nvSpPr>
        <p:spPr>
          <a:xfrm>
            <a:off x="5715000" y="4895635"/>
            <a:ext cx="3048000" cy="1384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000" kern="1200" dirty="0">
                <a:solidFill>
                  <a:schemeClr val="bg1"/>
                </a:solidFill>
                <a:effectLst/>
                <a:latin typeface="Calibri Light" panose="020F0302020204030204" pitchFamily="34" charset="0"/>
                <a:ea typeface="+mn-ea"/>
                <a:cs typeface="+mn-cs"/>
              </a:rPr>
              <a:t>Copyright (C)</a:t>
            </a:r>
            <a:r>
              <a:rPr lang="en-US" sz="1000" kern="1200" baseline="0" dirty="0">
                <a:solidFill>
                  <a:schemeClr val="bg1"/>
                </a:solidFill>
                <a:effectLst/>
                <a:latin typeface="Calibri Light" panose="020F0302020204030204" pitchFamily="34" charset="0"/>
                <a:ea typeface="+mn-ea"/>
                <a:cs typeface="+mn-cs"/>
              </a:rPr>
              <a:t> </a:t>
            </a:r>
            <a:r>
              <a:rPr lang="en-US" sz="1000" kern="1200" dirty="0">
                <a:solidFill>
                  <a:schemeClr val="bg1"/>
                </a:solidFill>
                <a:effectLst/>
                <a:latin typeface="Calibri Light" panose="020F0302020204030204" pitchFamily="34" charset="0"/>
                <a:ea typeface="+mn-ea"/>
                <a:cs typeface="+mn-cs"/>
              </a:rPr>
              <a:t>SlideSalad.com All rights reserved.</a:t>
            </a:r>
          </a:p>
        </p:txBody>
      </p:sp>
      <p:sp>
        <p:nvSpPr>
          <p:cNvPr id="8" name="Inhaltsplatzhalter 4"/>
          <p:cNvSpPr txBox="1">
            <a:spLocks/>
          </p:cNvSpPr>
          <p:nvPr userDrawn="1"/>
        </p:nvSpPr>
        <p:spPr>
          <a:xfrm>
            <a:off x="400050" y="4895635"/>
            <a:ext cx="3048000" cy="1384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en-US" sz="1000" kern="1200" dirty="0">
                <a:solidFill>
                  <a:schemeClr val="bg1"/>
                </a:solidFill>
                <a:effectLst/>
                <a:latin typeface="Calibri Light" panose="020F0302020204030204" pitchFamily="34" charset="0"/>
                <a:ea typeface="+mn-ea"/>
                <a:cs typeface="+mn-cs"/>
              </a:rPr>
              <a:t>Free SlideSalad</a:t>
            </a:r>
            <a:r>
              <a:rPr lang="en-US" sz="1000" kern="1200" baseline="0" dirty="0">
                <a:solidFill>
                  <a:schemeClr val="bg1"/>
                </a:solidFill>
                <a:effectLst/>
                <a:latin typeface="Calibri Light" panose="020F0302020204030204" pitchFamily="34" charset="0"/>
                <a:ea typeface="+mn-ea"/>
                <a:cs typeface="+mn-cs"/>
              </a:rPr>
              <a:t> PowerPoint Template</a:t>
            </a:r>
            <a:endParaRPr lang="en-US" sz="1000" kern="1200" dirty="0">
              <a:solidFill>
                <a:schemeClr val="bg1"/>
              </a:solidFill>
              <a:effectLst/>
              <a:latin typeface="Calibri Light" panose="020F0302020204030204" pitchFamily="34" charset="0"/>
              <a:ea typeface="+mn-ea"/>
              <a:cs typeface="+mn-cs"/>
            </a:endParaRPr>
          </a:p>
        </p:txBody>
      </p:sp>
      <p:cxnSp>
        <p:nvCxnSpPr>
          <p:cNvPr id="9" name="Straight Connector 8"/>
          <p:cNvCxnSpPr/>
          <p:nvPr userDrawn="1"/>
        </p:nvCxnSpPr>
        <p:spPr>
          <a:xfrm>
            <a:off x="0" y="4786192"/>
            <a:ext cx="9144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38599" y="4871920"/>
            <a:ext cx="1066802" cy="185928"/>
          </a:xfrm>
          <a:prstGeom prst="rect">
            <a:avLst/>
          </a:prstGeom>
        </p:spPr>
      </p:pic>
    </p:spTree>
    <p:extLst>
      <p:ext uri="{BB962C8B-B14F-4D97-AF65-F5344CB8AC3E}">
        <p14:creationId xmlns:p14="http://schemas.microsoft.com/office/powerpoint/2010/main" val="6923426"/>
      </p:ext>
    </p:extLst>
  </p:cSld>
  <p:clrMap bg1="lt1" tx1="dk1" bg2="lt2" tx2="dk2" accent1="accent1" accent2="accent2" accent3="accent3" accent4="accent4" accent5="accent5" accent6="accent6" hlink="hlink" folHlink="folHlink"/>
  <p:sldLayoutIdLst>
    <p:sldLayoutId id="214748420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1.tiff"/><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2.jpeg"/><Relationship Id="rId5" Type="http://schemas.openxmlformats.org/officeDocument/2006/relationships/image" Target="../media/image25.tiff"/><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2.jpeg"/><Relationship Id="rId5" Type="http://schemas.openxmlformats.org/officeDocument/2006/relationships/image" Target="../media/image26.tiff"/><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1.png"/><Relationship Id="rId5" Type="http://schemas.openxmlformats.org/officeDocument/2006/relationships/image" Target="../media/image27.jpe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2.jpeg"/><Relationship Id="rId5"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2.jpeg"/><Relationship Id="rId5" Type="http://schemas.openxmlformats.org/officeDocument/2006/relationships/image" Target="../media/image29.tiff"/><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1.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1.png"/><Relationship Id="rId5"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5.tiff"/><Relationship Id="rId5" Type="http://schemas.openxmlformats.org/officeDocument/2006/relationships/image" Target="../media/image12.jpeg"/><Relationship Id="rId6" Type="http://schemas.openxmlformats.org/officeDocument/2006/relationships/image" Target="../media/image36.png"/><Relationship Id="rId7"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2.jpeg"/><Relationship Id="rId5" Type="http://schemas.openxmlformats.org/officeDocument/2006/relationships/image" Target="../media/image37.tiff"/><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1.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microsoft.com/office/2007/relationships/hdphoto" Target="../media/hdphoto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microsoft.com/office/2007/relationships/hdphoto" Target="../media/hdphoto2.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microsoft.com/office/2007/relationships/hdphoto" Target="../media/hdphoto2.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g"/></Relationships>
</file>

<file path=ppt/slides/_rels/slide6.xml.rels><?xml version="1.0" encoding="UTF-8" standalone="yes"?>
<Relationships xmlns="http://schemas.openxmlformats.org/package/2006/relationships"><Relationship Id="rId11" Type="http://schemas.openxmlformats.org/officeDocument/2006/relationships/image" Target="../media/image12.jpeg"/><Relationship Id="rId12" Type="http://schemas.openxmlformats.org/officeDocument/2006/relationships/image" Target="../media/image13.png"/><Relationship Id="rId13" Type="http://schemas.openxmlformats.org/officeDocument/2006/relationships/image" Target="../media/image14.png"/><Relationship Id="rId14"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image" Target="../media/image3.jp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19.png"/><Relationship Id="rId8" Type="http://schemas.openxmlformats.org/officeDocument/2006/relationships/image" Target="../media/image20.jp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9.png"/><Relationship Id="rId5" Type="http://schemas.openxmlformats.org/officeDocument/2006/relationships/image" Target="../media/image20.jp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746" b="7746"/>
          <a:stretch>
            <a:fillRect/>
          </a:stretch>
        </p:blipFill>
        <p:spPr/>
      </p:pic>
      <p:sp>
        <p:nvSpPr>
          <p:cNvPr id="27" name="Rectangle 26"/>
          <p:cNvSpPr/>
          <p:nvPr/>
        </p:nvSpPr>
        <p:spPr bwMode="auto">
          <a:xfrm>
            <a:off x="0" y="-1"/>
            <a:ext cx="9163051" cy="5154367"/>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8" name="Footer Text"/>
          <p:cNvSpPr txBox="1"/>
          <p:nvPr/>
        </p:nvSpPr>
        <p:spPr>
          <a:xfrm>
            <a:off x="914400" y="809291"/>
            <a:ext cx="7162800" cy="1477328"/>
          </a:xfrm>
          <a:prstGeom prst="rect">
            <a:avLst/>
          </a:prstGeom>
          <a:noFill/>
        </p:spPr>
        <p:txBody>
          <a:bodyPr wrap="square" lIns="91440" tIns="91440" rIns="91440" bIns="91440" rtlCol="0">
            <a:spAutoFit/>
          </a:bodyPr>
          <a:lstStyle/>
          <a:p>
            <a:pPr algn="ctr"/>
            <a:r>
              <a:rPr lang="en-US" sz="2800" dirty="0">
                <a:solidFill>
                  <a:schemeClr val="bg1"/>
                </a:solidFill>
              </a:rPr>
              <a:t>Coronavirus Goes Viral: Quantifying the COVID-19 Misinformation Epidemic on Twitter</a:t>
            </a:r>
          </a:p>
        </p:txBody>
      </p:sp>
      <p:sp>
        <p:nvSpPr>
          <p:cNvPr id="29" name="Footer Text"/>
          <p:cNvSpPr txBox="1"/>
          <p:nvPr/>
        </p:nvSpPr>
        <p:spPr>
          <a:xfrm>
            <a:off x="2362200" y="2418760"/>
            <a:ext cx="4800600" cy="400110"/>
          </a:xfrm>
          <a:prstGeom prst="rect">
            <a:avLst/>
          </a:prstGeom>
          <a:noFill/>
        </p:spPr>
        <p:txBody>
          <a:bodyPr wrap="square" lIns="91440" tIns="91440" rIns="91440" bIns="91440" rtlCol="0">
            <a:spAutoFit/>
          </a:bodyPr>
          <a:lstStyle/>
          <a:p>
            <a:pPr algn="ctr"/>
            <a:r>
              <a:rPr lang="en-US" sz="1400" dirty="0">
                <a:solidFill>
                  <a:schemeClr val="bg1"/>
                </a:solidFill>
                <a:latin typeface="Roboto Light" panose="02000000000000000000" pitchFamily="2" charset="0"/>
                <a:ea typeface="Roboto Light" panose="02000000000000000000" pitchFamily="2" charset="0"/>
              </a:rPr>
              <a:t>Nikhil Joshi, Vishaal Thanawala, Narasimha Kamath Ardi</a:t>
            </a:r>
          </a:p>
        </p:txBody>
      </p:sp>
      <p:cxnSp>
        <p:nvCxnSpPr>
          <p:cNvPr id="30" name="Straight Connector 29"/>
          <p:cNvCxnSpPr/>
          <p:nvPr/>
        </p:nvCxnSpPr>
        <p:spPr>
          <a:xfrm>
            <a:off x="3744913" y="2952750"/>
            <a:ext cx="155257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Freeform 37"/>
          <p:cNvSpPr>
            <a:spLocks noEditPoints="1"/>
          </p:cNvSpPr>
          <p:nvPr/>
        </p:nvSpPr>
        <p:spPr bwMode="auto">
          <a:xfrm>
            <a:off x="4146579" y="3191622"/>
            <a:ext cx="749241" cy="776177"/>
          </a:xfrm>
          <a:custGeom>
            <a:avLst/>
            <a:gdLst/>
            <a:ahLst/>
            <a:cxnLst>
              <a:cxn ang="0">
                <a:pos x="116" y="0"/>
              </a:cxn>
              <a:cxn ang="0">
                <a:pos x="0" y="117"/>
              </a:cxn>
              <a:cxn ang="0">
                <a:pos x="116" y="233"/>
              </a:cxn>
              <a:cxn ang="0">
                <a:pos x="233" y="117"/>
              </a:cxn>
              <a:cxn ang="0">
                <a:pos x="116" y="0"/>
              </a:cxn>
              <a:cxn ang="0">
                <a:pos x="168" y="90"/>
              </a:cxn>
              <a:cxn ang="0">
                <a:pos x="168" y="93"/>
              </a:cxn>
              <a:cxn ang="0">
                <a:pos x="92" y="170"/>
              </a:cxn>
              <a:cxn ang="0">
                <a:pos x="51" y="158"/>
              </a:cxn>
              <a:cxn ang="0">
                <a:pos x="58" y="158"/>
              </a:cxn>
              <a:cxn ang="0">
                <a:pos x="91" y="146"/>
              </a:cxn>
              <a:cxn ang="0">
                <a:pos x="66" y="128"/>
              </a:cxn>
              <a:cxn ang="0">
                <a:pos x="71" y="128"/>
              </a:cxn>
              <a:cxn ang="0">
                <a:pos x="78" y="127"/>
              </a:cxn>
              <a:cxn ang="0">
                <a:pos x="56" y="101"/>
              </a:cxn>
              <a:cxn ang="0">
                <a:pos x="56" y="101"/>
              </a:cxn>
              <a:cxn ang="0">
                <a:pos x="69" y="104"/>
              </a:cxn>
              <a:cxn ang="0">
                <a:pos x="57" y="82"/>
              </a:cxn>
              <a:cxn ang="0">
                <a:pos x="60" y="68"/>
              </a:cxn>
              <a:cxn ang="0">
                <a:pos x="115" y="96"/>
              </a:cxn>
              <a:cxn ang="0">
                <a:pos x="115" y="90"/>
              </a:cxn>
              <a:cxn ang="0">
                <a:pos x="141" y="64"/>
              </a:cxn>
              <a:cxn ang="0">
                <a:pos x="161" y="72"/>
              </a:cxn>
              <a:cxn ang="0">
                <a:pos x="178" y="65"/>
              </a:cxn>
              <a:cxn ang="0">
                <a:pos x="166" y="80"/>
              </a:cxn>
              <a:cxn ang="0">
                <a:pos x="182" y="76"/>
              </a:cxn>
              <a:cxn ang="0">
                <a:pos x="168" y="90"/>
              </a:cxn>
              <a:cxn ang="0">
                <a:pos x="168" y="90"/>
              </a:cxn>
              <a:cxn ang="0">
                <a:pos x="168" y="90"/>
              </a:cxn>
            </a:cxnLst>
            <a:rect l="0" t="0" r="r" b="b"/>
            <a:pathLst>
              <a:path w="233" h="233">
                <a:moveTo>
                  <a:pt x="116" y="0"/>
                </a:moveTo>
                <a:cubicBezTo>
                  <a:pt x="52" y="0"/>
                  <a:pt x="0" y="52"/>
                  <a:pt x="0" y="117"/>
                </a:cubicBezTo>
                <a:cubicBezTo>
                  <a:pt x="0" y="181"/>
                  <a:pt x="52" y="233"/>
                  <a:pt x="116" y="233"/>
                </a:cubicBezTo>
                <a:cubicBezTo>
                  <a:pt x="181" y="233"/>
                  <a:pt x="233" y="181"/>
                  <a:pt x="233" y="117"/>
                </a:cubicBezTo>
                <a:cubicBezTo>
                  <a:pt x="233" y="52"/>
                  <a:pt x="181" y="0"/>
                  <a:pt x="116" y="0"/>
                </a:cubicBezTo>
                <a:close/>
                <a:moveTo>
                  <a:pt x="168" y="90"/>
                </a:moveTo>
                <a:cubicBezTo>
                  <a:pt x="168" y="91"/>
                  <a:pt x="168" y="92"/>
                  <a:pt x="168" y="93"/>
                </a:cubicBezTo>
                <a:cubicBezTo>
                  <a:pt x="168" y="129"/>
                  <a:pt x="141" y="170"/>
                  <a:pt x="92" y="170"/>
                </a:cubicBezTo>
                <a:cubicBezTo>
                  <a:pt x="77" y="170"/>
                  <a:pt x="63" y="165"/>
                  <a:pt x="51" y="158"/>
                </a:cubicBezTo>
                <a:cubicBezTo>
                  <a:pt x="53" y="158"/>
                  <a:pt x="55" y="158"/>
                  <a:pt x="58" y="158"/>
                </a:cubicBezTo>
                <a:cubicBezTo>
                  <a:pt x="70" y="158"/>
                  <a:pt x="82" y="154"/>
                  <a:pt x="91" y="146"/>
                </a:cubicBezTo>
                <a:cubicBezTo>
                  <a:pt x="79" y="146"/>
                  <a:pt x="69" y="138"/>
                  <a:pt x="66" y="128"/>
                </a:cubicBezTo>
                <a:cubicBezTo>
                  <a:pt x="67" y="128"/>
                  <a:pt x="69" y="128"/>
                  <a:pt x="71" y="128"/>
                </a:cubicBezTo>
                <a:cubicBezTo>
                  <a:pt x="73" y="128"/>
                  <a:pt x="76" y="128"/>
                  <a:pt x="78" y="127"/>
                </a:cubicBezTo>
                <a:cubicBezTo>
                  <a:pt x="66" y="125"/>
                  <a:pt x="56" y="114"/>
                  <a:pt x="56" y="101"/>
                </a:cubicBezTo>
                <a:cubicBezTo>
                  <a:pt x="56" y="101"/>
                  <a:pt x="56" y="101"/>
                  <a:pt x="56" y="101"/>
                </a:cubicBezTo>
                <a:cubicBezTo>
                  <a:pt x="60" y="103"/>
                  <a:pt x="64" y="104"/>
                  <a:pt x="69" y="104"/>
                </a:cubicBezTo>
                <a:cubicBezTo>
                  <a:pt x="61" y="99"/>
                  <a:pt x="57" y="91"/>
                  <a:pt x="57" y="82"/>
                </a:cubicBezTo>
                <a:cubicBezTo>
                  <a:pt x="57" y="77"/>
                  <a:pt x="58" y="72"/>
                  <a:pt x="60" y="68"/>
                </a:cubicBezTo>
                <a:cubicBezTo>
                  <a:pt x="73" y="85"/>
                  <a:pt x="93" y="95"/>
                  <a:pt x="115" y="96"/>
                </a:cubicBezTo>
                <a:cubicBezTo>
                  <a:pt x="115" y="94"/>
                  <a:pt x="115" y="92"/>
                  <a:pt x="115" y="90"/>
                </a:cubicBezTo>
                <a:cubicBezTo>
                  <a:pt x="115" y="76"/>
                  <a:pt x="127" y="64"/>
                  <a:pt x="141" y="64"/>
                </a:cubicBezTo>
                <a:cubicBezTo>
                  <a:pt x="149" y="64"/>
                  <a:pt x="156" y="67"/>
                  <a:pt x="161" y="72"/>
                </a:cubicBezTo>
                <a:cubicBezTo>
                  <a:pt x="167" y="71"/>
                  <a:pt x="173" y="69"/>
                  <a:pt x="178" y="65"/>
                </a:cubicBezTo>
                <a:cubicBezTo>
                  <a:pt x="176" y="72"/>
                  <a:pt x="172" y="77"/>
                  <a:pt x="166" y="80"/>
                </a:cubicBezTo>
                <a:cubicBezTo>
                  <a:pt x="172" y="80"/>
                  <a:pt x="177" y="78"/>
                  <a:pt x="182" y="76"/>
                </a:cubicBezTo>
                <a:cubicBezTo>
                  <a:pt x="178" y="81"/>
                  <a:pt x="174" y="86"/>
                  <a:pt x="168" y="90"/>
                </a:cubicBezTo>
                <a:close/>
                <a:moveTo>
                  <a:pt x="168" y="90"/>
                </a:moveTo>
                <a:cubicBezTo>
                  <a:pt x="168" y="90"/>
                  <a:pt x="168" y="90"/>
                  <a:pt x="168" y="9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TextBox 1">
            <a:extLst>
              <a:ext uri="{FF2B5EF4-FFF2-40B4-BE49-F238E27FC236}">
                <a16:creationId xmlns:a16="http://schemas.microsoft.com/office/drawing/2014/main" xmlns="" id="{35D43565-AB9C-489B-9D59-8A7125ECE251}"/>
              </a:ext>
            </a:extLst>
          </p:cNvPr>
          <p:cNvSpPr txBox="1"/>
          <p:nvPr/>
        </p:nvSpPr>
        <p:spPr>
          <a:xfrm>
            <a:off x="0" y="4340552"/>
            <a:ext cx="3416241" cy="523220"/>
          </a:xfrm>
          <a:prstGeom prst="rect">
            <a:avLst/>
          </a:prstGeom>
          <a:noFill/>
        </p:spPr>
        <p:txBody>
          <a:bodyPr wrap="square" rtlCol="0">
            <a:spAutoFit/>
          </a:bodyPr>
          <a:lstStyle/>
          <a:p>
            <a:r>
              <a:rPr lang="en-US" sz="1400" b="1" dirty="0">
                <a:solidFill>
                  <a:schemeClr val="bg1"/>
                </a:solidFill>
                <a:latin typeface="Roboto(light)"/>
              </a:rPr>
              <a:t>MSCA 31012 DEPA SPRING 2020</a:t>
            </a:r>
          </a:p>
          <a:p>
            <a:endParaRPr lang="en-US" sz="1400" dirty="0">
              <a:solidFill>
                <a:schemeClr val="bg1"/>
              </a:solidFill>
            </a:endParaRPr>
          </a:p>
        </p:txBody>
      </p:sp>
    </p:spTree>
    <p:extLst>
      <p:ext uri="{BB962C8B-B14F-4D97-AF65-F5344CB8AC3E}">
        <p14:creationId xmlns:p14="http://schemas.microsoft.com/office/powerpoint/2010/main" val="2967607813"/>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8000" decel="82000" fill="hold" grpId="0" nodeType="after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1" accel="18000" decel="82000" fill="hold" grpId="0" nodeType="withEffect">
                                  <p:stCondLst>
                                    <p:cond delay="0"/>
                                  </p:stCondLst>
                                  <p:iterate type="wd">
                                    <p:tmPct val="10000"/>
                                  </p:iterate>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childTnLst>
                          </p:cTn>
                        </p:par>
                        <p:par>
                          <p:cTn id="13" fill="hold">
                            <p:stCondLst>
                              <p:cond delay="4150"/>
                            </p:stCondLst>
                            <p:childTnLst>
                              <p:par>
                                <p:cTn id="14" presetID="16" presetClass="entr" presetSubtype="37"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barn(outVertical)">
                                      <p:cBhvr>
                                        <p:cTn id="16" dur="500"/>
                                        <p:tgtEl>
                                          <p:spTgt spid="30"/>
                                        </p:tgtEl>
                                      </p:cBhvr>
                                    </p:animEffect>
                                  </p:childTnLst>
                                </p:cTn>
                              </p:par>
                            </p:childTnLst>
                          </p:cTn>
                        </p:par>
                        <p:par>
                          <p:cTn id="17" fill="hold">
                            <p:stCondLst>
                              <p:cond delay="4650"/>
                            </p:stCondLst>
                            <p:childTnLst>
                              <p:par>
                                <p:cTn id="18" presetID="53" presetClass="entr" presetSubtype="16"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p:cTn id="20" dur="500" fill="hold"/>
                                        <p:tgtEl>
                                          <p:spTgt spid="38"/>
                                        </p:tgtEl>
                                        <p:attrNameLst>
                                          <p:attrName>ppt_w</p:attrName>
                                        </p:attrNameLst>
                                      </p:cBhvr>
                                      <p:tavLst>
                                        <p:tav tm="0">
                                          <p:val>
                                            <p:fltVal val="0"/>
                                          </p:val>
                                        </p:tav>
                                        <p:tav tm="100000">
                                          <p:val>
                                            <p:strVal val="#ppt_w"/>
                                          </p:val>
                                        </p:tav>
                                      </p:tavLst>
                                    </p:anim>
                                    <p:anim calcmode="lin" valueType="num">
                                      <p:cBhvr>
                                        <p:cTn id="21" dur="500" fill="hold"/>
                                        <p:tgtEl>
                                          <p:spTgt spid="38"/>
                                        </p:tgtEl>
                                        <p:attrNameLst>
                                          <p:attrName>ppt_h</p:attrName>
                                        </p:attrNameLst>
                                      </p:cBhvr>
                                      <p:tavLst>
                                        <p:tav tm="0">
                                          <p:val>
                                            <p:fltVal val="0"/>
                                          </p:val>
                                        </p:tav>
                                        <p:tav tm="100000">
                                          <p:val>
                                            <p:strVal val="#ppt_h"/>
                                          </p:val>
                                        </p:tav>
                                      </p:tavLst>
                                    </p:anim>
                                    <p:animEffect transition="in" filter="fade">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 name="Title 1"/>
          <p:cNvSpPr>
            <a:spLocks noGrp="1"/>
          </p:cNvSpPr>
          <p:nvPr>
            <p:ph type="title"/>
          </p:nvPr>
        </p:nvSpPr>
        <p:spPr>
          <a:xfrm>
            <a:off x="457200" y="155308"/>
            <a:ext cx="8368363" cy="495383"/>
          </a:xfrm>
        </p:spPr>
        <p:txBody>
          <a:bodyPr/>
          <a:lstStyle/>
          <a:p>
            <a:r>
              <a:rPr lang="en-US" u="sng" dirty="0"/>
              <a:t>Data Pipeline</a:t>
            </a:r>
          </a:p>
        </p:txBody>
      </p:sp>
      <p:sp>
        <p:nvSpPr>
          <p:cNvPr id="7" name="TextBox 6">
            <a:extLst>
              <a:ext uri="{FF2B5EF4-FFF2-40B4-BE49-F238E27FC236}">
                <a16:creationId xmlns:a16="http://schemas.microsoft.com/office/drawing/2014/main" xmlns="" id="{58B9057F-0290-4D94-A467-866DBB908082}"/>
              </a:ext>
            </a:extLst>
          </p:cNvPr>
          <p:cNvSpPr txBox="1"/>
          <p:nvPr/>
        </p:nvSpPr>
        <p:spPr>
          <a:xfrm>
            <a:off x="284285" y="650691"/>
            <a:ext cx="8763000" cy="6647974"/>
          </a:xfrm>
          <a:prstGeom prst="rect">
            <a:avLst/>
          </a:prstGeom>
          <a:noFill/>
        </p:spPr>
        <p:txBody>
          <a:bodyPr wrap="square" rtlCol="0">
            <a:spAutoFit/>
          </a:bodyPr>
          <a:lstStyle/>
          <a:p>
            <a:r>
              <a:rPr lang="en-US" sz="2000" b="1" dirty="0">
                <a:solidFill>
                  <a:schemeClr val="bg1"/>
                </a:solidFill>
              </a:rPr>
              <a:t>EER Diagram</a:t>
            </a: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pic>
        <p:nvPicPr>
          <p:cNvPr id="13" name="Picture 12">
            <a:extLst>
              <a:ext uri="{FF2B5EF4-FFF2-40B4-BE49-F238E27FC236}">
                <a16:creationId xmlns:a16="http://schemas.microsoft.com/office/drawing/2014/main" xmlns="" id="{71C827BA-EEC3-45C4-A5AF-8CF06DBBAF05}"/>
              </a:ext>
            </a:extLst>
          </p:cNvPr>
          <p:cNvPicPr>
            <a:picLocks noChangeAspect="1"/>
          </p:cNvPicPr>
          <p:nvPr/>
        </p:nvPicPr>
        <p:blipFill>
          <a:blip r:embed="rId4"/>
          <a:stretch>
            <a:fillRect/>
          </a:stretch>
        </p:blipFill>
        <p:spPr>
          <a:xfrm>
            <a:off x="1752600" y="1149951"/>
            <a:ext cx="4724400" cy="3662513"/>
          </a:xfrm>
          <a:prstGeom prst="rect">
            <a:avLst/>
          </a:prstGeom>
        </p:spPr>
      </p:pic>
    </p:spTree>
    <p:extLst>
      <p:ext uri="{BB962C8B-B14F-4D97-AF65-F5344CB8AC3E}">
        <p14:creationId xmlns:p14="http://schemas.microsoft.com/office/powerpoint/2010/main" val="104662349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 name="Title 1"/>
          <p:cNvSpPr>
            <a:spLocks noGrp="1"/>
          </p:cNvSpPr>
          <p:nvPr>
            <p:ph type="title"/>
          </p:nvPr>
        </p:nvSpPr>
        <p:spPr>
          <a:xfrm>
            <a:off x="457200" y="155308"/>
            <a:ext cx="8368363" cy="495383"/>
          </a:xfrm>
        </p:spPr>
        <p:txBody>
          <a:bodyPr/>
          <a:lstStyle/>
          <a:p>
            <a:r>
              <a:rPr lang="en-US" u="sng" dirty="0"/>
              <a:t>Data Pipeline</a:t>
            </a:r>
          </a:p>
        </p:txBody>
      </p:sp>
      <p:sp>
        <p:nvSpPr>
          <p:cNvPr id="7" name="TextBox 6">
            <a:extLst>
              <a:ext uri="{FF2B5EF4-FFF2-40B4-BE49-F238E27FC236}">
                <a16:creationId xmlns:a16="http://schemas.microsoft.com/office/drawing/2014/main" xmlns="" id="{58B9057F-0290-4D94-A467-866DBB908082}"/>
              </a:ext>
            </a:extLst>
          </p:cNvPr>
          <p:cNvSpPr txBox="1"/>
          <p:nvPr/>
        </p:nvSpPr>
        <p:spPr>
          <a:xfrm>
            <a:off x="284285" y="650691"/>
            <a:ext cx="8763000" cy="7263527"/>
          </a:xfrm>
          <a:prstGeom prst="rect">
            <a:avLst/>
          </a:prstGeom>
          <a:noFill/>
        </p:spPr>
        <p:txBody>
          <a:bodyPr wrap="square" rtlCol="0">
            <a:spAutoFit/>
          </a:bodyPr>
          <a:lstStyle/>
          <a:p>
            <a:r>
              <a:rPr lang="en-US" sz="2000" b="1" dirty="0">
                <a:solidFill>
                  <a:schemeClr val="bg1"/>
                </a:solidFill>
              </a:rPr>
              <a:t>MongoDB :</a:t>
            </a:r>
          </a:p>
          <a:p>
            <a:endParaRPr lang="en-US" sz="2000" b="1" dirty="0">
              <a:solidFill>
                <a:schemeClr val="bg1"/>
              </a:solidFill>
            </a:endParaRPr>
          </a:p>
          <a:p>
            <a:endParaRPr lang="en-US" sz="2000" b="1"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xmlns="" id="{A20125D7-39EC-476E-9F8C-1ECB02E4057A}"/>
              </a:ext>
            </a:extLst>
          </p:cNvPr>
          <p:cNvSpPr txBox="1"/>
          <p:nvPr/>
        </p:nvSpPr>
        <p:spPr>
          <a:xfrm>
            <a:off x="171799" y="1092200"/>
            <a:ext cx="3810000" cy="4401205"/>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solidFill>
                  <a:schemeClr val="bg1"/>
                </a:solidFill>
              </a:rPr>
              <a:t>Schema less </a:t>
            </a:r>
            <a:r>
              <a:rPr lang="en-US" sz="1400" b="1" dirty="0">
                <a:solidFill>
                  <a:schemeClr val="bg1"/>
                </a:solidFill>
              </a:rPr>
              <a:t>:</a:t>
            </a:r>
            <a:r>
              <a:rPr lang="en-US" sz="1400" dirty="0">
                <a:solidFill>
                  <a:schemeClr val="bg1"/>
                </a:solidFill>
              </a:rPr>
              <a:t> MongoDB is a document database in which one collection holds different documents. Number of fields, content and size of the document can differ from one document to another.</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dirty="0">
                <a:solidFill>
                  <a:schemeClr val="bg1"/>
                </a:solidFill>
              </a:rPr>
              <a:t>No Complex joins &amp; uses internal memory for storing the (windowed) working set, enabling faster access of data.</a:t>
            </a:r>
          </a:p>
          <a:p>
            <a:pPr marL="285750" indent="-285750" algn="just">
              <a:buFont typeface="Arial" panose="020B0604020202020204" pitchFamily="34" charset="0"/>
              <a:buChar char="•"/>
            </a:pPr>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Our data basically deals with text and can have multiple special characters and emoticons. Loading it to MySQL can be extremely tedious as we faced a lot of data import fails due to twitter text attribute. Thus, MongoDB would be the ideal database in terms of data load and query operations, for our use cases.</a:t>
            </a:r>
          </a:p>
          <a:p>
            <a:r>
              <a:rPr lang="en-US" sz="1400" dirty="0">
                <a:solidFill>
                  <a:schemeClr val="bg1"/>
                </a:solidFill>
              </a:rPr>
              <a:t/>
            </a:r>
            <a:br>
              <a:rPr lang="en-US" sz="1400" dirty="0">
                <a:solidFill>
                  <a:schemeClr val="bg1"/>
                </a:solidFill>
              </a:rPr>
            </a:br>
            <a:endParaRPr lang="en-US" sz="1400" dirty="0">
              <a:solidFill>
                <a:schemeClr val="bg1"/>
              </a:solidFill>
            </a:endParaRPr>
          </a:p>
        </p:txBody>
      </p:sp>
      <p:pic>
        <p:nvPicPr>
          <p:cNvPr id="8" name="Picture 7">
            <a:extLst>
              <a:ext uri="{FF2B5EF4-FFF2-40B4-BE49-F238E27FC236}">
                <a16:creationId xmlns:a16="http://schemas.microsoft.com/office/drawing/2014/main" xmlns="" id="{C2F8D70D-D36F-452D-8574-1822183BCB51}"/>
              </a:ext>
            </a:extLst>
          </p:cNvPr>
          <p:cNvPicPr>
            <a:picLocks noChangeAspect="1"/>
          </p:cNvPicPr>
          <p:nvPr/>
        </p:nvPicPr>
        <p:blipFill>
          <a:blip r:embed="rId4"/>
          <a:stretch>
            <a:fillRect/>
          </a:stretch>
        </p:blipFill>
        <p:spPr>
          <a:xfrm>
            <a:off x="3966028" y="1204776"/>
            <a:ext cx="5177972" cy="3382824"/>
          </a:xfrm>
          <a:prstGeom prst="rect">
            <a:avLst/>
          </a:prstGeom>
        </p:spPr>
      </p:pic>
    </p:spTree>
    <p:extLst>
      <p:ext uri="{BB962C8B-B14F-4D97-AF65-F5344CB8AC3E}">
        <p14:creationId xmlns:p14="http://schemas.microsoft.com/office/powerpoint/2010/main" val="42027848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 name="Title 1"/>
          <p:cNvSpPr>
            <a:spLocks noGrp="1"/>
          </p:cNvSpPr>
          <p:nvPr>
            <p:ph type="title"/>
          </p:nvPr>
        </p:nvSpPr>
        <p:spPr>
          <a:xfrm>
            <a:off x="457200" y="155308"/>
            <a:ext cx="8368363" cy="495383"/>
          </a:xfrm>
        </p:spPr>
        <p:txBody>
          <a:bodyPr/>
          <a:lstStyle/>
          <a:p>
            <a:r>
              <a:rPr lang="en-US" u="sng" dirty="0"/>
              <a:t>Data Pipeline</a:t>
            </a:r>
          </a:p>
        </p:txBody>
      </p:sp>
      <p:sp>
        <p:nvSpPr>
          <p:cNvPr id="7" name="TextBox 6">
            <a:extLst>
              <a:ext uri="{FF2B5EF4-FFF2-40B4-BE49-F238E27FC236}">
                <a16:creationId xmlns:a16="http://schemas.microsoft.com/office/drawing/2014/main" xmlns="" id="{58B9057F-0290-4D94-A467-866DBB908082}"/>
              </a:ext>
            </a:extLst>
          </p:cNvPr>
          <p:cNvSpPr txBox="1"/>
          <p:nvPr/>
        </p:nvSpPr>
        <p:spPr>
          <a:xfrm>
            <a:off x="284285" y="646155"/>
            <a:ext cx="8763000" cy="7263527"/>
          </a:xfrm>
          <a:prstGeom prst="rect">
            <a:avLst/>
          </a:prstGeom>
          <a:noFill/>
        </p:spPr>
        <p:txBody>
          <a:bodyPr wrap="square" rtlCol="0">
            <a:spAutoFit/>
          </a:bodyPr>
          <a:lstStyle/>
          <a:p>
            <a:r>
              <a:rPr lang="en-US" sz="2000" b="1" dirty="0">
                <a:solidFill>
                  <a:schemeClr val="bg1"/>
                </a:solidFill>
              </a:rPr>
              <a:t>Neo4j :</a:t>
            </a:r>
          </a:p>
          <a:p>
            <a:endParaRPr lang="en-US" sz="2000" b="1" dirty="0">
              <a:solidFill>
                <a:schemeClr val="bg1"/>
              </a:solidFill>
            </a:endParaRPr>
          </a:p>
          <a:p>
            <a:endParaRPr lang="en-US" sz="2000" b="1"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xmlns="" id="{A20125D7-39EC-476E-9F8C-1ECB02E4057A}"/>
              </a:ext>
            </a:extLst>
          </p:cNvPr>
          <p:cNvSpPr txBox="1"/>
          <p:nvPr/>
        </p:nvSpPr>
        <p:spPr>
          <a:xfrm>
            <a:off x="187570" y="1079674"/>
            <a:ext cx="4079630" cy="4185761"/>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solidFill>
                  <a:schemeClr val="bg1"/>
                </a:solidFill>
              </a:rPr>
              <a:t>Social media networks are already graphs, so there’s no point converting a graph into tables and then back again. Having a data model that directly matches your domain model helps in better understanding of the data, communicate more effectively and avoid needless work. </a:t>
            </a:r>
          </a:p>
          <a:p>
            <a:pPr marL="285750" indent="-285750" algn="just">
              <a:buFont typeface="Arial" panose="020B0604020202020204" pitchFamily="34" charset="0"/>
              <a:buChar char="•"/>
            </a:pPr>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Using Neo4j improves the quality and speed of development for the social network application by reducing the time spent on data modeling.</a:t>
            </a:r>
          </a:p>
          <a:p>
            <a:pPr marL="285750" indent="-285750" algn="just">
              <a:buFont typeface="Arial" panose="020B0604020202020204" pitchFamily="34" charset="0"/>
              <a:buChar char="•"/>
            </a:pPr>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Thus, Neo4j is as authentic as it gets for our project, which is infamously known for its superior deep traversals and real-time query updates faster than the relational databases.</a:t>
            </a:r>
          </a:p>
          <a:p>
            <a:pPr algn="just"/>
            <a:r>
              <a:rPr lang="en-US" sz="1400" dirty="0">
                <a:solidFill>
                  <a:schemeClr val="bg1"/>
                </a:solidFill>
              </a:rPr>
              <a:t/>
            </a:r>
            <a:br>
              <a:rPr lang="en-US" sz="1400" dirty="0">
                <a:solidFill>
                  <a:schemeClr val="bg1"/>
                </a:solidFill>
              </a:rPr>
            </a:br>
            <a:endParaRPr lang="en-US" sz="1400" dirty="0">
              <a:solidFill>
                <a:schemeClr val="bg1"/>
              </a:solidFill>
            </a:endParaRPr>
          </a:p>
        </p:txBody>
      </p:sp>
      <p:pic>
        <p:nvPicPr>
          <p:cNvPr id="4" name="Picture 3">
            <a:extLst>
              <a:ext uri="{FF2B5EF4-FFF2-40B4-BE49-F238E27FC236}">
                <a16:creationId xmlns:a16="http://schemas.microsoft.com/office/drawing/2014/main" xmlns="" id="{D4385D61-7DC7-4140-9A95-343D5B421957}"/>
              </a:ext>
            </a:extLst>
          </p:cNvPr>
          <p:cNvPicPr>
            <a:picLocks noChangeAspect="1"/>
          </p:cNvPicPr>
          <p:nvPr/>
        </p:nvPicPr>
        <p:blipFill>
          <a:blip r:embed="rId4"/>
          <a:stretch>
            <a:fillRect/>
          </a:stretch>
        </p:blipFill>
        <p:spPr>
          <a:xfrm>
            <a:off x="4267201" y="1200150"/>
            <a:ext cx="4780084" cy="3124200"/>
          </a:xfrm>
          <a:prstGeom prst="rect">
            <a:avLst/>
          </a:prstGeom>
        </p:spPr>
      </p:pic>
    </p:spTree>
    <p:extLst>
      <p:ext uri="{BB962C8B-B14F-4D97-AF65-F5344CB8AC3E}">
        <p14:creationId xmlns:p14="http://schemas.microsoft.com/office/powerpoint/2010/main" val="3746163671"/>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 name="Title 1"/>
          <p:cNvSpPr>
            <a:spLocks noGrp="1"/>
          </p:cNvSpPr>
          <p:nvPr>
            <p:ph type="title"/>
          </p:nvPr>
        </p:nvSpPr>
        <p:spPr>
          <a:xfrm>
            <a:off x="481603" y="298408"/>
            <a:ext cx="8368363" cy="495383"/>
          </a:xfrm>
        </p:spPr>
        <p:txBody>
          <a:bodyPr/>
          <a:lstStyle/>
          <a:p>
            <a:r>
              <a:rPr lang="en-US" u="sng" dirty="0"/>
              <a:t>Data Pipeline</a:t>
            </a:r>
            <a:br>
              <a:rPr lang="en-US" u="sng" dirty="0"/>
            </a:br>
            <a:endParaRPr lang="en-US" u="sng" dirty="0"/>
          </a:p>
        </p:txBody>
      </p:sp>
      <p:sp>
        <p:nvSpPr>
          <p:cNvPr id="7" name="TextBox 6">
            <a:extLst>
              <a:ext uri="{FF2B5EF4-FFF2-40B4-BE49-F238E27FC236}">
                <a16:creationId xmlns:a16="http://schemas.microsoft.com/office/drawing/2014/main" xmlns="" id="{58B9057F-0290-4D94-A467-866DBB908082}"/>
              </a:ext>
            </a:extLst>
          </p:cNvPr>
          <p:cNvSpPr txBox="1"/>
          <p:nvPr/>
        </p:nvSpPr>
        <p:spPr>
          <a:xfrm>
            <a:off x="397947" y="666750"/>
            <a:ext cx="4466652" cy="9209426"/>
          </a:xfrm>
          <a:prstGeom prst="rect">
            <a:avLst/>
          </a:prstGeom>
          <a:noFill/>
        </p:spPr>
        <p:txBody>
          <a:bodyPr wrap="square" rtlCol="0">
            <a:spAutoFit/>
          </a:bodyPr>
          <a:lstStyle/>
          <a:p>
            <a:r>
              <a:rPr lang="en-US" sz="2000" b="1" dirty="0">
                <a:solidFill>
                  <a:schemeClr val="bg1"/>
                </a:solidFill>
              </a:rPr>
              <a:t>Why did we choose GCP ?</a:t>
            </a: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xmlns="" id="{703D0A17-5B65-4634-B3E1-AD16DD830AF3}"/>
              </a:ext>
            </a:extLst>
          </p:cNvPr>
          <p:cNvSpPr txBox="1"/>
          <p:nvPr/>
        </p:nvSpPr>
        <p:spPr>
          <a:xfrm>
            <a:off x="257749" y="1352550"/>
            <a:ext cx="3820766" cy="4185761"/>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solidFill>
                  <a:schemeClr val="bg1"/>
                </a:solidFill>
              </a:rPr>
              <a:t>Storage is fast with uncapped bandwidth with strongly consistent listings. BigQuery, BigTable and lots of other services have "no-ops" so there's no overhead other than getting your work done. Support is also flat rate and not a rip-off percentage.</a:t>
            </a:r>
          </a:p>
          <a:p>
            <a:pPr algn="just"/>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With numerous data breaches and security issues reported in the news almost daily, security is top of mind for many IT managers. Google Cloud Platform offers robust data privacy and security features.</a:t>
            </a:r>
          </a:p>
          <a:p>
            <a:pPr marL="285750" indent="-285750" algn="just">
              <a:buFont typeface="Arial" panose="020B0604020202020204" pitchFamily="34" charset="0"/>
              <a:buChar char="•"/>
            </a:pPr>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Fully compatible with Jupyter Notebook, MySQL, and Tableau with convenient data transfer mechanism.</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pic>
        <p:nvPicPr>
          <p:cNvPr id="13" name="Picture 12">
            <a:extLst>
              <a:ext uri="{FF2B5EF4-FFF2-40B4-BE49-F238E27FC236}">
                <a16:creationId xmlns:a16="http://schemas.microsoft.com/office/drawing/2014/main" xmlns="" id="{510692AC-95FB-4232-88F3-8A3B0FCB7BEA}"/>
              </a:ext>
            </a:extLst>
          </p:cNvPr>
          <p:cNvPicPr>
            <a:picLocks noChangeAspect="1"/>
          </p:cNvPicPr>
          <p:nvPr/>
        </p:nvPicPr>
        <p:blipFill>
          <a:blip r:embed="rId4"/>
          <a:stretch>
            <a:fillRect/>
          </a:stretch>
        </p:blipFill>
        <p:spPr>
          <a:xfrm>
            <a:off x="5105400" y="1428750"/>
            <a:ext cx="3962400" cy="3581400"/>
          </a:xfrm>
          <a:prstGeom prst="rect">
            <a:avLst/>
          </a:prstGeom>
        </p:spPr>
      </p:pic>
    </p:spTree>
    <p:extLst>
      <p:ext uri="{BB962C8B-B14F-4D97-AF65-F5344CB8AC3E}">
        <p14:creationId xmlns:p14="http://schemas.microsoft.com/office/powerpoint/2010/main" val="210628007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 name="Title 1"/>
          <p:cNvSpPr>
            <a:spLocks noGrp="1"/>
          </p:cNvSpPr>
          <p:nvPr>
            <p:ph type="title"/>
          </p:nvPr>
        </p:nvSpPr>
        <p:spPr>
          <a:xfrm>
            <a:off x="481603" y="298408"/>
            <a:ext cx="8368363" cy="495383"/>
          </a:xfrm>
        </p:spPr>
        <p:txBody>
          <a:bodyPr/>
          <a:lstStyle/>
          <a:p>
            <a:r>
              <a:rPr lang="en-US" u="sng" dirty="0"/>
              <a:t>Data Pipeline</a:t>
            </a:r>
            <a:br>
              <a:rPr lang="en-US" u="sng" dirty="0"/>
            </a:br>
            <a:endParaRPr lang="en-US" u="sng" dirty="0"/>
          </a:p>
        </p:txBody>
      </p:sp>
      <p:sp>
        <p:nvSpPr>
          <p:cNvPr id="7" name="TextBox 6">
            <a:extLst>
              <a:ext uri="{FF2B5EF4-FFF2-40B4-BE49-F238E27FC236}">
                <a16:creationId xmlns:a16="http://schemas.microsoft.com/office/drawing/2014/main" xmlns="" id="{58B9057F-0290-4D94-A467-866DBB908082}"/>
              </a:ext>
            </a:extLst>
          </p:cNvPr>
          <p:cNvSpPr txBox="1"/>
          <p:nvPr/>
        </p:nvSpPr>
        <p:spPr>
          <a:xfrm>
            <a:off x="257748" y="971550"/>
            <a:ext cx="4466652" cy="9209426"/>
          </a:xfrm>
          <a:prstGeom prst="rect">
            <a:avLst/>
          </a:prstGeom>
          <a:noFill/>
        </p:spPr>
        <p:txBody>
          <a:bodyPr wrap="square" rtlCol="0">
            <a:spAutoFit/>
          </a:bodyPr>
          <a:lstStyle/>
          <a:p>
            <a:r>
              <a:rPr lang="en-US" sz="2000" b="1" dirty="0">
                <a:solidFill>
                  <a:schemeClr val="bg1"/>
                </a:solidFill>
              </a:rPr>
              <a:t>Visualization :</a:t>
            </a: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xmlns="" id="{703D0A17-5B65-4634-B3E1-AD16DD830AF3}"/>
              </a:ext>
            </a:extLst>
          </p:cNvPr>
          <p:cNvSpPr txBox="1"/>
          <p:nvPr/>
        </p:nvSpPr>
        <p:spPr>
          <a:xfrm>
            <a:off x="18262" y="1962150"/>
            <a:ext cx="3820766"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Plotting 20 most used hashtags, along with the number of times they appear in our dataset. </a:t>
            </a: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p:txBody>
      </p:sp>
      <p:pic>
        <p:nvPicPr>
          <p:cNvPr id="11" name="Picture 10" descr="A close up of a logo&#10;&#10;Description automatically generated">
            <a:extLst>
              <a:ext uri="{FF2B5EF4-FFF2-40B4-BE49-F238E27FC236}">
                <a16:creationId xmlns:a16="http://schemas.microsoft.com/office/drawing/2014/main" xmlns="" id="{8B9B504D-5239-4A5C-948A-1EA9AE1B97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905" y="127859"/>
            <a:ext cx="685800" cy="655785"/>
          </a:xfrm>
          <a:prstGeom prst="rect">
            <a:avLst/>
          </a:prstGeom>
        </p:spPr>
      </p:pic>
      <p:pic>
        <p:nvPicPr>
          <p:cNvPr id="14" name="Picture 13">
            <a:extLst>
              <a:ext uri="{FF2B5EF4-FFF2-40B4-BE49-F238E27FC236}">
                <a16:creationId xmlns:a16="http://schemas.microsoft.com/office/drawing/2014/main" xmlns="" id="{D6289F7C-8AB8-49C5-9ABC-9844A90B8394}"/>
              </a:ext>
            </a:extLst>
          </p:cNvPr>
          <p:cNvPicPr>
            <a:picLocks noChangeAspect="1"/>
          </p:cNvPicPr>
          <p:nvPr/>
        </p:nvPicPr>
        <p:blipFill>
          <a:blip r:embed="rId5"/>
          <a:stretch>
            <a:fillRect/>
          </a:stretch>
        </p:blipFill>
        <p:spPr>
          <a:xfrm>
            <a:off x="3657600" y="1092199"/>
            <a:ext cx="5410200" cy="3885334"/>
          </a:xfrm>
          <a:prstGeom prst="rect">
            <a:avLst/>
          </a:prstGeom>
        </p:spPr>
      </p:pic>
    </p:spTree>
    <p:extLst>
      <p:ext uri="{BB962C8B-B14F-4D97-AF65-F5344CB8AC3E}">
        <p14:creationId xmlns:p14="http://schemas.microsoft.com/office/powerpoint/2010/main" val="668462299"/>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 name="Title 1"/>
          <p:cNvSpPr>
            <a:spLocks noGrp="1"/>
          </p:cNvSpPr>
          <p:nvPr>
            <p:ph type="title"/>
          </p:nvPr>
        </p:nvSpPr>
        <p:spPr>
          <a:xfrm>
            <a:off x="481603" y="298408"/>
            <a:ext cx="8368363" cy="495383"/>
          </a:xfrm>
        </p:spPr>
        <p:txBody>
          <a:bodyPr/>
          <a:lstStyle/>
          <a:p>
            <a:r>
              <a:rPr lang="en-US" u="sng" dirty="0"/>
              <a:t>Data Pipeline</a:t>
            </a:r>
            <a:br>
              <a:rPr lang="en-US" u="sng" dirty="0"/>
            </a:br>
            <a:endParaRPr lang="en-US" u="sng" dirty="0"/>
          </a:p>
        </p:txBody>
      </p:sp>
      <p:sp>
        <p:nvSpPr>
          <p:cNvPr id="7" name="TextBox 6">
            <a:extLst>
              <a:ext uri="{FF2B5EF4-FFF2-40B4-BE49-F238E27FC236}">
                <a16:creationId xmlns:a16="http://schemas.microsoft.com/office/drawing/2014/main" xmlns="" id="{58B9057F-0290-4D94-A467-866DBB908082}"/>
              </a:ext>
            </a:extLst>
          </p:cNvPr>
          <p:cNvSpPr txBox="1"/>
          <p:nvPr/>
        </p:nvSpPr>
        <p:spPr>
          <a:xfrm>
            <a:off x="257748" y="971550"/>
            <a:ext cx="4466652" cy="9209426"/>
          </a:xfrm>
          <a:prstGeom prst="rect">
            <a:avLst/>
          </a:prstGeom>
          <a:noFill/>
        </p:spPr>
        <p:txBody>
          <a:bodyPr wrap="square" rtlCol="0">
            <a:spAutoFit/>
          </a:bodyPr>
          <a:lstStyle/>
          <a:p>
            <a:r>
              <a:rPr lang="en-US" sz="2000" b="1" dirty="0">
                <a:solidFill>
                  <a:schemeClr val="bg1"/>
                </a:solidFill>
              </a:rPr>
              <a:t>Visualization :</a:t>
            </a: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xmlns="" id="{703D0A17-5B65-4634-B3E1-AD16DD830AF3}"/>
              </a:ext>
            </a:extLst>
          </p:cNvPr>
          <p:cNvSpPr txBox="1"/>
          <p:nvPr/>
        </p:nvSpPr>
        <p:spPr>
          <a:xfrm>
            <a:off x="29029" y="1885950"/>
            <a:ext cx="3820766"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Plotting 20 most used hashtags, along with the number of times they appear in our dataset. </a:t>
            </a: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p:txBody>
      </p:sp>
      <p:pic>
        <p:nvPicPr>
          <p:cNvPr id="11" name="Picture 10" descr="A close up of a logo&#10;&#10;Description automatically generated">
            <a:extLst>
              <a:ext uri="{FF2B5EF4-FFF2-40B4-BE49-F238E27FC236}">
                <a16:creationId xmlns:a16="http://schemas.microsoft.com/office/drawing/2014/main" xmlns="" id="{8B9B504D-5239-4A5C-948A-1EA9AE1B97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905" y="127859"/>
            <a:ext cx="685800" cy="655785"/>
          </a:xfrm>
          <a:prstGeom prst="rect">
            <a:avLst/>
          </a:prstGeom>
        </p:spPr>
      </p:pic>
      <p:pic>
        <p:nvPicPr>
          <p:cNvPr id="10" name="Picture 9">
            <a:extLst>
              <a:ext uri="{FF2B5EF4-FFF2-40B4-BE49-F238E27FC236}">
                <a16:creationId xmlns:a16="http://schemas.microsoft.com/office/drawing/2014/main" xmlns="" id="{652F8A33-B10D-40AD-B4A7-57BA308B4820}"/>
              </a:ext>
            </a:extLst>
          </p:cNvPr>
          <p:cNvPicPr>
            <a:picLocks noChangeAspect="1"/>
          </p:cNvPicPr>
          <p:nvPr/>
        </p:nvPicPr>
        <p:blipFill>
          <a:blip r:embed="rId5"/>
          <a:stretch>
            <a:fillRect/>
          </a:stretch>
        </p:blipFill>
        <p:spPr>
          <a:xfrm>
            <a:off x="5638800" y="895350"/>
            <a:ext cx="1905000" cy="4038600"/>
          </a:xfrm>
          <a:prstGeom prst="rect">
            <a:avLst/>
          </a:prstGeom>
        </p:spPr>
      </p:pic>
    </p:spTree>
    <p:extLst>
      <p:ext uri="{BB962C8B-B14F-4D97-AF65-F5344CB8AC3E}">
        <p14:creationId xmlns:p14="http://schemas.microsoft.com/office/powerpoint/2010/main" val="4141065579"/>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 name="Title 1"/>
          <p:cNvSpPr>
            <a:spLocks noGrp="1"/>
          </p:cNvSpPr>
          <p:nvPr>
            <p:ph type="title"/>
          </p:nvPr>
        </p:nvSpPr>
        <p:spPr>
          <a:xfrm>
            <a:off x="481603" y="298408"/>
            <a:ext cx="8368363" cy="495383"/>
          </a:xfrm>
        </p:spPr>
        <p:txBody>
          <a:bodyPr/>
          <a:lstStyle/>
          <a:p>
            <a:r>
              <a:rPr lang="en-US" u="sng" dirty="0"/>
              <a:t>Data Pipeline</a:t>
            </a:r>
            <a:br>
              <a:rPr lang="en-US" u="sng" dirty="0"/>
            </a:br>
            <a:endParaRPr lang="en-US" u="sng" dirty="0"/>
          </a:p>
        </p:txBody>
      </p:sp>
      <p:sp>
        <p:nvSpPr>
          <p:cNvPr id="7" name="TextBox 6">
            <a:extLst>
              <a:ext uri="{FF2B5EF4-FFF2-40B4-BE49-F238E27FC236}">
                <a16:creationId xmlns:a16="http://schemas.microsoft.com/office/drawing/2014/main" xmlns="" id="{58B9057F-0290-4D94-A467-866DBB908082}"/>
              </a:ext>
            </a:extLst>
          </p:cNvPr>
          <p:cNvSpPr txBox="1"/>
          <p:nvPr/>
        </p:nvSpPr>
        <p:spPr>
          <a:xfrm>
            <a:off x="257747" y="793791"/>
            <a:ext cx="8404649" cy="9017853"/>
          </a:xfrm>
          <a:prstGeom prst="rect">
            <a:avLst/>
          </a:prstGeom>
          <a:noFill/>
        </p:spPr>
        <p:txBody>
          <a:bodyPr wrap="square" rtlCol="0">
            <a:spAutoFit/>
          </a:bodyPr>
          <a:lstStyle/>
          <a:p>
            <a:r>
              <a:rPr lang="en-US" sz="2000" b="1" dirty="0">
                <a:solidFill>
                  <a:schemeClr val="bg1"/>
                </a:solidFill>
              </a:rPr>
              <a:t>          Visualization : Most Frequent Hashtags World Cloud</a:t>
            </a: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xmlns="" id="{703D0A17-5B65-4634-B3E1-AD16DD830AF3}"/>
              </a:ext>
            </a:extLst>
          </p:cNvPr>
          <p:cNvSpPr txBox="1"/>
          <p:nvPr/>
        </p:nvSpPr>
        <p:spPr>
          <a:xfrm>
            <a:off x="609600" y="1423307"/>
            <a:ext cx="5623697" cy="954107"/>
          </a:xfrm>
          <a:prstGeom prst="rect">
            <a:avLst/>
          </a:prstGeom>
          <a:noFill/>
        </p:spPr>
        <p:txBody>
          <a:bodyPr wrap="square" rtlCol="0">
            <a:spAutoFit/>
          </a:bodyPr>
          <a:lstStyle/>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p:txBody>
      </p:sp>
      <p:pic>
        <p:nvPicPr>
          <p:cNvPr id="13" name="Picture 12" descr="A picture containing drawing&#10;&#10;Description automatically generated">
            <a:extLst>
              <a:ext uri="{FF2B5EF4-FFF2-40B4-BE49-F238E27FC236}">
                <a16:creationId xmlns:a16="http://schemas.microsoft.com/office/drawing/2014/main" xmlns="" id="{48EC8F4C-481C-4699-BD3A-56A8AD2F84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548" y="234082"/>
            <a:ext cx="1151950" cy="503386"/>
          </a:xfrm>
          <a:prstGeom prst="rect">
            <a:avLst/>
          </a:prstGeom>
        </p:spPr>
      </p:pic>
      <p:pic>
        <p:nvPicPr>
          <p:cNvPr id="1026" name="Picture 2">
            <a:extLst>
              <a:ext uri="{FF2B5EF4-FFF2-40B4-BE49-F238E27FC236}">
                <a16:creationId xmlns:a16="http://schemas.microsoft.com/office/drawing/2014/main" xmlns="" id="{47A8CB80-ADF3-4D0E-8B6E-BA4C0BDB7C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1877" y="1322780"/>
            <a:ext cx="5017272" cy="349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162551"/>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 name="Title 1"/>
          <p:cNvSpPr>
            <a:spLocks noGrp="1"/>
          </p:cNvSpPr>
          <p:nvPr>
            <p:ph type="title"/>
          </p:nvPr>
        </p:nvSpPr>
        <p:spPr>
          <a:xfrm>
            <a:off x="481603" y="298408"/>
            <a:ext cx="8368363" cy="495383"/>
          </a:xfrm>
        </p:spPr>
        <p:txBody>
          <a:bodyPr/>
          <a:lstStyle/>
          <a:p>
            <a:r>
              <a:rPr lang="en-US" u="sng" dirty="0"/>
              <a:t>Data Pipeline</a:t>
            </a:r>
            <a:br>
              <a:rPr lang="en-US" u="sng" dirty="0"/>
            </a:br>
            <a:endParaRPr lang="en-US" u="sng" dirty="0"/>
          </a:p>
        </p:txBody>
      </p:sp>
      <p:sp>
        <p:nvSpPr>
          <p:cNvPr id="7" name="TextBox 6">
            <a:extLst>
              <a:ext uri="{FF2B5EF4-FFF2-40B4-BE49-F238E27FC236}">
                <a16:creationId xmlns:a16="http://schemas.microsoft.com/office/drawing/2014/main" xmlns="" id="{58B9057F-0290-4D94-A467-866DBB908082}"/>
              </a:ext>
            </a:extLst>
          </p:cNvPr>
          <p:cNvSpPr txBox="1"/>
          <p:nvPr/>
        </p:nvSpPr>
        <p:spPr>
          <a:xfrm>
            <a:off x="257748" y="971550"/>
            <a:ext cx="4466652" cy="9209426"/>
          </a:xfrm>
          <a:prstGeom prst="rect">
            <a:avLst/>
          </a:prstGeom>
          <a:noFill/>
        </p:spPr>
        <p:txBody>
          <a:bodyPr wrap="square" rtlCol="0">
            <a:spAutoFit/>
          </a:bodyPr>
          <a:lstStyle/>
          <a:p>
            <a:r>
              <a:rPr lang="en-US" sz="2000" b="1" dirty="0">
                <a:solidFill>
                  <a:schemeClr val="bg1"/>
                </a:solidFill>
              </a:rPr>
              <a:t>Visualization :</a:t>
            </a: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xmlns="" id="{703D0A17-5B65-4634-B3E1-AD16DD830AF3}"/>
              </a:ext>
            </a:extLst>
          </p:cNvPr>
          <p:cNvSpPr txBox="1"/>
          <p:nvPr/>
        </p:nvSpPr>
        <p:spPr>
          <a:xfrm>
            <a:off x="-10766" y="2095806"/>
            <a:ext cx="3820766"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Identify the geographic locations of all the tweets gathered in our dataset.</a:t>
            </a: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p:txBody>
      </p:sp>
      <p:pic>
        <p:nvPicPr>
          <p:cNvPr id="11" name="Picture 10" descr="A close up of a logo&#10;&#10;Description automatically generated">
            <a:extLst>
              <a:ext uri="{FF2B5EF4-FFF2-40B4-BE49-F238E27FC236}">
                <a16:creationId xmlns:a16="http://schemas.microsoft.com/office/drawing/2014/main" xmlns="" id="{8B9B504D-5239-4A5C-948A-1EA9AE1B97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905" y="127859"/>
            <a:ext cx="685800" cy="655785"/>
          </a:xfrm>
          <a:prstGeom prst="rect">
            <a:avLst/>
          </a:prstGeom>
        </p:spPr>
      </p:pic>
      <p:pic>
        <p:nvPicPr>
          <p:cNvPr id="4" name="Picture 3">
            <a:extLst>
              <a:ext uri="{FF2B5EF4-FFF2-40B4-BE49-F238E27FC236}">
                <a16:creationId xmlns:a16="http://schemas.microsoft.com/office/drawing/2014/main" xmlns="" id="{AEE8FED2-EA6D-4099-8C59-19CC3A928859}"/>
              </a:ext>
            </a:extLst>
          </p:cNvPr>
          <p:cNvPicPr>
            <a:picLocks noChangeAspect="1"/>
          </p:cNvPicPr>
          <p:nvPr/>
        </p:nvPicPr>
        <p:blipFill>
          <a:blip r:embed="rId5"/>
          <a:stretch>
            <a:fillRect/>
          </a:stretch>
        </p:blipFill>
        <p:spPr>
          <a:xfrm>
            <a:off x="3844352" y="1522282"/>
            <a:ext cx="5215952" cy="3486150"/>
          </a:xfrm>
          <a:prstGeom prst="rect">
            <a:avLst/>
          </a:prstGeom>
        </p:spPr>
      </p:pic>
    </p:spTree>
    <p:extLst>
      <p:ext uri="{BB962C8B-B14F-4D97-AF65-F5344CB8AC3E}">
        <p14:creationId xmlns:p14="http://schemas.microsoft.com/office/powerpoint/2010/main" val="839724698"/>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 name="Title 1"/>
          <p:cNvSpPr>
            <a:spLocks noGrp="1"/>
          </p:cNvSpPr>
          <p:nvPr>
            <p:ph type="title"/>
          </p:nvPr>
        </p:nvSpPr>
        <p:spPr>
          <a:xfrm>
            <a:off x="481603" y="298408"/>
            <a:ext cx="8368363" cy="495383"/>
          </a:xfrm>
        </p:spPr>
        <p:txBody>
          <a:bodyPr/>
          <a:lstStyle/>
          <a:p>
            <a:r>
              <a:rPr lang="en-US" u="sng" dirty="0"/>
              <a:t>Data Pipeline</a:t>
            </a:r>
            <a:br>
              <a:rPr lang="en-US" u="sng" dirty="0"/>
            </a:br>
            <a:endParaRPr lang="en-US" u="sng" dirty="0"/>
          </a:p>
        </p:txBody>
      </p:sp>
      <p:sp>
        <p:nvSpPr>
          <p:cNvPr id="7" name="TextBox 6">
            <a:extLst>
              <a:ext uri="{FF2B5EF4-FFF2-40B4-BE49-F238E27FC236}">
                <a16:creationId xmlns:a16="http://schemas.microsoft.com/office/drawing/2014/main" xmlns="" id="{58B9057F-0290-4D94-A467-866DBB908082}"/>
              </a:ext>
            </a:extLst>
          </p:cNvPr>
          <p:cNvSpPr txBox="1"/>
          <p:nvPr/>
        </p:nvSpPr>
        <p:spPr>
          <a:xfrm>
            <a:off x="257748" y="971550"/>
            <a:ext cx="4466652" cy="9209426"/>
          </a:xfrm>
          <a:prstGeom prst="rect">
            <a:avLst/>
          </a:prstGeom>
          <a:noFill/>
        </p:spPr>
        <p:txBody>
          <a:bodyPr wrap="square" rtlCol="0">
            <a:spAutoFit/>
          </a:bodyPr>
          <a:lstStyle/>
          <a:p>
            <a:r>
              <a:rPr lang="en-US" sz="2000" b="1" dirty="0">
                <a:solidFill>
                  <a:schemeClr val="bg1"/>
                </a:solidFill>
              </a:rPr>
              <a:t>Visualization :</a:t>
            </a: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xmlns="" id="{703D0A17-5B65-4634-B3E1-AD16DD830AF3}"/>
              </a:ext>
            </a:extLst>
          </p:cNvPr>
          <p:cNvSpPr txBox="1"/>
          <p:nvPr/>
        </p:nvSpPr>
        <p:spPr>
          <a:xfrm>
            <a:off x="-10766" y="2095806"/>
            <a:ext cx="4089280" cy="1815882"/>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solidFill>
                  <a:schemeClr val="bg1"/>
                </a:solidFill>
              </a:rPr>
              <a:t>Top 20 most mentioned accounts in the tweets.</a:t>
            </a:r>
          </a:p>
          <a:p>
            <a:pPr marL="285750" indent="-285750" algn="just">
              <a:buFont typeface="Arial" panose="020B0604020202020204" pitchFamily="34" charset="0"/>
              <a:buChar char="•"/>
            </a:pPr>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These accounts are the most targeted one’s are may be directly/indirectly responsible for the flow of misinformation.</a:t>
            </a:r>
          </a:p>
          <a:p>
            <a:pPr marL="285750" indent="-285750" algn="just">
              <a:buFont typeface="Arial" panose="020B0604020202020204" pitchFamily="34" charset="0"/>
              <a:buChar char="•"/>
            </a:pPr>
            <a:endParaRPr lang="en-US" sz="1400" dirty="0">
              <a:solidFill>
                <a:schemeClr val="bg1"/>
              </a:solidFill>
            </a:endParaRPr>
          </a:p>
          <a:p>
            <a:endParaRPr lang="en-US" sz="1400" dirty="0">
              <a:solidFill>
                <a:schemeClr val="bg1"/>
              </a:solidFill>
            </a:endParaRPr>
          </a:p>
        </p:txBody>
      </p:sp>
      <p:pic>
        <p:nvPicPr>
          <p:cNvPr id="11" name="Picture 10" descr="A close up of a logo&#10;&#10;Description automatically generated">
            <a:extLst>
              <a:ext uri="{FF2B5EF4-FFF2-40B4-BE49-F238E27FC236}">
                <a16:creationId xmlns:a16="http://schemas.microsoft.com/office/drawing/2014/main" xmlns="" id="{8B9B504D-5239-4A5C-948A-1EA9AE1B97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905" y="127859"/>
            <a:ext cx="685800" cy="655785"/>
          </a:xfrm>
          <a:prstGeom prst="rect">
            <a:avLst/>
          </a:prstGeom>
        </p:spPr>
      </p:pic>
      <p:pic>
        <p:nvPicPr>
          <p:cNvPr id="10" name="Picture 9">
            <a:extLst>
              <a:ext uri="{FF2B5EF4-FFF2-40B4-BE49-F238E27FC236}">
                <a16:creationId xmlns:a16="http://schemas.microsoft.com/office/drawing/2014/main" xmlns="" id="{AA14E532-0B97-42F9-8F54-0786B963175C}"/>
              </a:ext>
            </a:extLst>
          </p:cNvPr>
          <p:cNvPicPr>
            <a:picLocks noChangeAspect="1"/>
          </p:cNvPicPr>
          <p:nvPr/>
        </p:nvPicPr>
        <p:blipFill>
          <a:blip r:embed="rId5"/>
          <a:stretch>
            <a:fillRect/>
          </a:stretch>
        </p:blipFill>
        <p:spPr>
          <a:xfrm>
            <a:off x="4078514" y="1636282"/>
            <a:ext cx="5000052" cy="3352494"/>
          </a:xfrm>
          <a:prstGeom prst="rect">
            <a:avLst/>
          </a:prstGeom>
        </p:spPr>
      </p:pic>
    </p:spTree>
    <p:extLst>
      <p:ext uri="{BB962C8B-B14F-4D97-AF65-F5344CB8AC3E}">
        <p14:creationId xmlns:p14="http://schemas.microsoft.com/office/powerpoint/2010/main" val="1617969156"/>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 name="Title 1"/>
          <p:cNvSpPr>
            <a:spLocks noGrp="1"/>
          </p:cNvSpPr>
          <p:nvPr>
            <p:ph type="title"/>
          </p:nvPr>
        </p:nvSpPr>
        <p:spPr>
          <a:xfrm>
            <a:off x="481603" y="298408"/>
            <a:ext cx="8368363" cy="495383"/>
          </a:xfrm>
        </p:spPr>
        <p:txBody>
          <a:bodyPr/>
          <a:lstStyle/>
          <a:p>
            <a:r>
              <a:rPr lang="en-US" u="sng" dirty="0"/>
              <a:t>Data Pipeline</a:t>
            </a:r>
            <a:br>
              <a:rPr lang="en-US" u="sng" dirty="0"/>
            </a:br>
            <a:endParaRPr lang="en-US" u="sng" dirty="0"/>
          </a:p>
        </p:txBody>
      </p:sp>
      <p:sp>
        <p:nvSpPr>
          <p:cNvPr id="7" name="TextBox 6">
            <a:extLst>
              <a:ext uri="{FF2B5EF4-FFF2-40B4-BE49-F238E27FC236}">
                <a16:creationId xmlns:a16="http://schemas.microsoft.com/office/drawing/2014/main" xmlns="" id="{58B9057F-0290-4D94-A467-866DBB908082}"/>
              </a:ext>
            </a:extLst>
          </p:cNvPr>
          <p:cNvSpPr txBox="1"/>
          <p:nvPr/>
        </p:nvSpPr>
        <p:spPr>
          <a:xfrm>
            <a:off x="257748" y="971550"/>
            <a:ext cx="4466652" cy="9209426"/>
          </a:xfrm>
          <a:prstGeom prst="rect">
            <a:avLst/>
          </a:prstGeom>
          <a:noFill/>
        </p:spPr>
        <p:txBody>
          <a:bodyPr wrap="square" rtlCol="0">
            <a:spAutoFit/>
          </a:bodyPr>
          <a:lstStyle/>
          <a:p>
            <a:r>
              <a:rPr lang="en-US" sz="2000" b="1" dirty="0">
                <a:solidFill>
                  <a:schemeClr val="bg1"/>
                </a:solidFill>
              </a:rPr>
              <a:t>Visualization :</a:t>
            </a: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xmlns="" id="{703D0A17-5B65-4634-B3E1-AD16DD830AF3}"/>
              </a:ext>
            </a:extLst>
          </p:cNvPr>
          <p:cNvSpPr txBox="1"/>
          <p:nvPr/>
        </p:nvSpPr>
        <p:spPr>
          <a:xfrm>
            <a:off x="10886" y="1400385"/>
            <a:ext cx="3744566" cy="1169551"/>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solidFill>
                  <a:schemeClr val="bg1"/>
                </a:solidFill>
              </a:rPr>
              <a:t>Top 20 usernames, who are tweeting the most.</a:t>
            </a:r>
          </a:p>
          <a:p>
            <a:pPr algn="just"/>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Our investigation starts here!!!</a:t>
            </a:r>
          </a:p>
          <a:p>
            <a:endParaRPr lang="en-US" sz="1400" dirty="0">
              <a:solidFill>
                <a:schemeClr val="bg1"/>
              </a:solidFill>
            </a:endParaRPr>
          </a:p>
        </p:txBody>
      </p:sp>
      <p:pic>
        <p:nvPicPr>
          <p:cNvPr id="13" name="Picture 12" descr="A picture containing drawing&#10;&#10;Description automatically generated">
            <a:extLst>
              <a:ext uri="{FF2B5EF4-FFF2-40B4-BE49-F238E27FC236}">
                <a16:creationId xmlns:a16="http://schemas.microsoft.com/office/drawing/2014/main" xmlns="" id="{D296115A-FE5D-4F37-BD3B-D2FE230A2D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548" y="234082"/>
            <a:ext cx="1151950" cy="503386"/>
          </a:xfrm>
          <a:prstGeom prst="rect">
            <a:avLst/>
          </a:prstGeom>
        </p:spPr>
      </p:pic>
      <p:pic>
        <p:nvPicPr>
          <p:cNvPr id="6" name="Picture 5" descr="A picture containing pencil&#10;&#10;Description automatically generated">
            <a:extLst>
              <a:ext uri="{FF2B5EF4-FFF2-40B4-BE49-F238E27FC236}">
                <a16:creationId xmlns:a16="http://schemas.microsoft.com/office/drawing/2014/main" xmlns="" id="{4AE8C4F0-3952-4177-B3C0-365EA1D4CA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400" y="1200151"/>
            <a:ext cx="4648200" cy="3801458"/>
          </a:xfrm>
          <a:prstGeom prst="rect">
            <a:avLst/>
          </a:prstGeom>
        </p:spPr>
      </p:pic>
      <p:pic>
        <p:nvPicPr>
          <p:cNvPr id="8" name="Picture 7">
            <a:extLst>
              <a:ext uri="{FF2B5EF4-FFF2-40B4-BE49-F238E27FC236}">
                <a16:creationId xmlns:a16="http://schemas.microsoft.com/office/drawing/2014/main" xmlns="" id="{2F565A5A-977C-4AAC-AEFC-4F570AA40791}"/>
              </a:ext>
            </a:extLst>
          </p:cNvPr>
          <p:cNvPicPr>
            <a:picLocks noChangeAspect="1"/>
          </p:cNvPicPr>
          <p:nvPr/>
        </p:nvPicPr>
        <p:blipFill>
          <a:blip r:embed="rId6"/>
          <a:stretch>
            <a:fillRect/>
          </a:stretch>
        </p:blipFill>
        <p:spPr>
          <a:xfrm>
            <a:off x="257749" y="2419350"/>
            <a:ext cx="3817138" cy="2666999"/>
          </a:xfrm>
          <a:prstGeom prst="rect">
            <a:avLst/>
          </a:prstGeom>
        </p:spPr>
      </p:pic>
    </p:spTree>
    <p:extLst>
      <p:ext uri="{BB962C8B-B14F-4D97-AF65-F5344CB8AC3E}">
        <p14:creationId xmlns:p14="http://schemas.microsoft.com/office/powerpoint/2010/main" val="151211277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0"/>
            <a:ext cx="9144000" cy="5143500"/>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 name="Title 1"/>
          <p:cNvSpPr>
            <a:spLocks noGrp="1"/>
          </p:cNvSpPr>
          <p:nvPr>
            <p:ph type="title"/>
          </p:nvPr>
        </p:nvSpPr>
        <p:spPr/>
        <p:txBody>
          <a:bodyPr/>
          <a:lstStyle/>
          <a:p>
            <a:r>
              <a:rPr lang="en-US" u="sng" dirty="0"/>
              <a:t>Agenda</a:t>
            </a:r>
          </a:p>
        </p:txBody>
      </p:sp>
      <p:grpSp>
        <p:nvGrpSpPr>
          <p:cNvPr id="25" name="Group 24"/>
          <p:cNvGrpSpPr/>
          <p:nvPr/>
        </p:nvGrpSpPr>
        <p:grpSpPr>
          <a:xfrm>
            <a:off x="2927332" y="1748761"/>
            <a:ext cx="806468" cy="533400"/>
            <a:chOff x="1676400" y="1733550"/>
            <a:chExt cx="1600200" cy="533400"/>
          </a:xfrm>
        </p:grpSpPr>
        <p:cxnSp>
          <p:nvCxnSpPr>
            <p:cNvPr id="30" name="Straight Connector 29"/>
            <p:cNvCxnSpPr/>
            <p:nvPr/>
          </p:nvCxnSpPr>
          <p:spPr>
            <a:xfrm>
              <a:off x="1676400" y="1733550"/>
              <a:ext cx="1066800"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743200" y="1733550"/>
              <a:ext cx="533400" cy="53340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flipV="1">
            <a:off x="2927332" y="3899155"/>
            <a:ext cx="806468" cy="533400"/>
            <a:chOff x="1676400" y="1733550"/>
            <a:chExt cx="1600200" cy="533400"/>
          </a:xfrm>
        </p:grpSpPr>
        <p:cxnSp>
          <p:nvCxnSpPr>
            <p:cNvPr id="28" name="Straight Connector 27"/>
            <p:cNvCxnSpPr/>
            <p:nvPr/>
          </p:nvCxnSpPr>
          <p:spPr>
            <a:xfrm>
              <a:off x="1676400" y="1733550"/>
              <a:ext cx="1066800"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43200" y="1733550"/>
              <a:ext cx="533400" cy="53340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7" name="Straight Connector 26"/>
          <p:cNvCxnSpPr>
            <a:stCxn id="57" idx="6"/>
          </p:cNvCxnSpPr>
          <p:nvPr/>
        </p:nvCxnSpPr>
        <p:spPr>
          <a:xfrm>
            <a:off x="2923525" y="3077323"/>
            <a:ext cx="526957"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Inhaltsplatzhalter 4"/>
          <p:cNvSpPr txBox="1">
            <a:spLocks/>
          </p:cNvSpPr>
          <p:nvPr/>
        </p:nvSpPr>
        <p:spPr>
          <a:xfrm>
            <a:off x="730010" y="1555872"/>
            <a:ext cx="1295029" cy="2769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buNone/>
            </a:pPr>
            <a:r>
              <a:rPr lang="en-US" sz="1800" dirty="0">
                <a:latin typeface="+mj-lt"/>
              </a:rPr>
              <a:t>Background</a:t>
            </a:r>
          </a:p>
        </p:txBody>
      </p:sp>
      <p:sp>
        <p:nvSpPr>
          <p:cNvPr id="33" name="Inhaltsplatzhalter 4"/>
          <p:cNvSpPr txBox="1">
            <a:spLocks/>
          </p:cNvSpPr>
          <p:nvPr/>
        </p:nvSpPr>
        <p:spPr>
          <a:xfrm>
            <a:off x="381000" y="2952158"/>
            <a:ext cx="1676029" cy="2769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buNone/>
            </a:pPr>
            <a:r>
              <a:rPr lang="en-US" sz="1800" dirty="0">
                <a:latin typeface="+mj-lt"/>
              </a:rPr>
              <a:t>Use Cases</a:t>
            </a:r>
          </a:p>
        </p:txBody>
      </p:sp>
      <p:sp>
        <p:nvSpPr>
          <p:cNvPr id="34" name="Inhaltsplatzhalter 4"/>
          <p:cNvSpPr txBox="1">
            <a:spLocks/>
          </p:cNvSpPr>
          <p:nvPr/>
        </p:nvSpPr>
        <p:spPr>
          <a:xfrm>
            <a:off x="381000" y="4114733"/>
            <a:ext cx="1676029" cy="5539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buNone/>
            </a:pPr>
            <a:r>
              <a:rPr lang="en-US" sz="1800" dirty="0">
                <a:latin typeface="+mj-lt"/>
              </a:rPr>
              <a:t>Data Sources and Tools</a:t>
            </a:r>
          </a:p>
        </p:txBody>
      </p:sp>
      <p:grpSp>
        <p:nvGrpSpPr>
          <p:cNvPr id="36" name="Group 35"/>
          <p:cNvGrpSpPr/>
          <p:nvPr/>
        </p:nvGrpSpPr>
        <p:grpSpPr>
          <a:xfrm flipH="1">
            <a:off x="5396563" y="1748761"/>
            <a:ext cx="764335" cy="533400"/>
            <a:chOff x="1676400" y="1733550"/>
            <a:chExt cx="1600200" cy="533400"/>
          </a:xfrm>
        </p:grpSpPr>
        <p:cxnSp>
          <p:nvCxnSpPr>
            <p:cNvPr id="41" name="Straight Connector 40"/>
            <p:cNvCxnSpPr/>
            <p:nvPr/>
          </p:nvCxnSpPr>
          <p:spPr>
            <a:xfrm>
              <a:off x="1676400" y="1733550"/>
              <a:ext cx="1066800"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743200" y="1733550"/>
              <a:ext cx="533400" cy="53340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flipH="1" flipV="1">
            <a:off x="5396563" y="3899155"/>
            <a:ext cx="764335" cy="533400"/>
            <a:chOff x="1676400" y="1733550"/>
            <a:chExt cx="1600200" cy="533400"/>
          </a:xfrm>
        </p:grpSpPr>
        <p:cxnSp>
          <p:nvCxnSpPr>
            <p:cNvPr id="39" name="Straight Connector 38"/>
            <p:cNvCxnSpPr/>
            <p:nvPr/>
          </p:nvCxnSpPr>
          <p:spPr>
            <a:xfrm>
              <a:off x="1676400" y="1733550"/>
              <a:ext cx="1066800"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743200" y="1733550"/>
              <a:ext cx="533400" cy="53340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p:cNvCxnSpPr/>
          <p:nvPr/>
        </p:nvCxnSpPr>
        <p:spPr>
          <a:xfrm flipH="1">
            <a:off x="5578454" y="3077323"/>
            <a:ext cx="582444"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auto">
          <a:xfrm>
            <a:off x="3350846" y="1856169"/>
            <a:ext cx="2442308" cy="2442308"/>
          </a:xfrm>
          <a:prstGeom prst="ellipse">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45" name="Inhaltsplatzhalter 4"/>
          <p:cNvSpPr txBox="1">
            <a:spLocks/>
          </p:cNvSpPr>
          <p:nvPr/>
        </p:nvSpPr>
        <p:spPr>
          <a:xfrm flipH="1">
            <a:off x="7022886" y="1559867"/>
            <a:ext cx="1435313" cy="2769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buNone/>
            </a:pPr>
            <a:r>
              <a:rPr lang="en-US" sz="1800" dirty="0">
                <a:latin typeface="+mj-lt"/>
              </a:rPr>
              <a:t>Data Pipeline</a:t>
            </a:r>
          </a:p>
        </p:txBody>
      </p:sp>
      <p:sp>
        <p:nvSpPr>
          <p:cNvPr id="46" name="Inhaltsplatzhalter 4"/>
          <p:cNvSpPr txBox="1">
            <a:spLocks/>
          </p:cNvSpPr>
          <p:nvPr/>
        </p:nvSpPr>
        <p:spPr>
          <a:xfrm flipH="1">
            <a:off x="6971172" y="2952158"/>
            <a:ext cx="1944227" cy="2769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buNone/>
            </a:pPr>
            <a:r>
              <a:rPr lang="en-US" sz="1800" dirty="0">
                <a:latin typeface="+mj-lt"/>
              </a:rPr>
              <a:t>Text Classification</a:t>
            </a:r>
          </a:p>
        </p:txBody>
      </p:sp>
      <p:sp>
        <p:nvSpPr>
          <p:cNvPr id="47" name="Inhaltsplatzhalter 4"/>
          <p:cNvSpPr txBox="1">
            <a:spLocks/>
          </p:cNvSpPr>
          <p:nvPr/>
        </p:nvSpPr>
        <p:spPr>
          <a:xfrm flipH="1">
            <a:off x="6971172" y="4114732"/>
            <a:ext cx="2172827" cy="5539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buNone/>
            </a:pPr>
            <a:r>
              <a:rPr lang="en-US" sz="1800" dirty="0">
                <a:latin typeface="+mj-lt"/>
              </a:rPr>
              <a:t>Conclusions and Future Scope</a:t>
            </a:r>
          </a:p>
        </p:txBody>
      </p:sp>
      <p:sp>
        <p:nvSpPr>
          <p:cNvPr id="48" name="Freeform 47"/>
          <p:cNvSpPr>
            <a:spLocks noEditPoints="1"/>
          </p:cNvSpPr>
          <p:nvPr/>
        </p:nvSpPr>
        <p:spPr bwMode="auto">
          <a:xfrm>
            <a:off x="3903800" y="2568261"/>
            <a:ext cx="1318368" cy="1071464"/>
          </a:xfrm>
          <a:custGeom>
            <a:avLst/>
            <a:gdLst/>
            <a:ahLst/>
            <a:cxnLst>
              <a:cxn ang="0">
                <a:pos x="229" y="22"/>
              </a:cxn>
              <a:cxn ang="0">
                <a:pos x="202" y="29"/>
              </a:cxn>
              <a:cxn ang="0">
                <a:pos x="223" y="3"/>
              </a:cxn>
              <a:cxn ang="0">
                <a:pos x="193" y="15"/>
              </a:cxn>
              <a:cxn ang="0">
                <a:pos x="158" y="0"/>
              </a:cxn>
              <a:cxn ang="0">
                <a:pos x="111" y="47"/>
              </a:cxn>
              <a:cxn ang="0">
                <a:pos x="113" y="58"/>
              </a:cxn>
              <a:cxn ang="0">
                <a:pos x="16" y="8"/>
              </a:cxn>
              <a:cxn ang="0">
                <a:pos x="9" y="32"/>
              </a:cxn>
              <a:cxn ang="0">
                <a:pos x="30" y="71"/>
              </a:cxn>
              <a:cxn ang="0">
                <a:pos x="9" y="65"/>
              </a:cxn>
              <a:cxn ang="0">
                <a:pos x="9" y="66"/>
              </a:cxn>
              <a:cxn ang="0">
                <a:pos x="47" y="112"/>
              </a:cxn>
              <a:cxn ang="0">
                <a:pos x="34" y="114"/>
              </a:cxn>
              <a:cxn ang="0">
                <a:pos x="26" y="113"/>
              </a:cxn>
              <a:cxn ang="0">
                <a:pos x="69" y="145"/>
              </a:cxn>
              <a:cxn ang="0">
                <a:pos x="11" y="165"/>
              </a:cxn>
              <a:cxn ang="0">
                <a:pos x="0" y="165"/>
              </a:cxn>
              <a:cxn ang="0">
                <a:pos x="72" y="186"/>
              </a:cxn>
              <a:cxn ang="0">
                <a:pos x="206" y="52"/>
              </a:cxn>
              <a:cxn ang="0">
                <a:pos x="205" y="46"/>
              </a:cxn>
              <a:cxn ang="0">
                <a:pos x="229" y="22"/>
              </a:cxn>
              <a:cxn ang="0">
                <a:pos x="229" y="22"/>
              </a:cxn>
              <a:cxn ang="0">
                <a:pos x="229" y="22"/>
              </a:cxn>
            </a:cxnLst>
            <a:rect l="0" t="0" r="r" b="b"/>
            <a:pathLst>
              <a:path w="229" h="186">
                <a:moveTo>
                  <a:pt x="229" y="22"/>
                </a:moveTo>
                <a:cubicBezTo>
                  <a:pt x="221" y="26"/>
                  <a:pt x="211" y="28"/>
                  <a:pt x="202" y="29"/>
                </a:cubicBezTo>
                <a:cubicBezTo>
                  <a:pt x="212" y="23"/>
                  <a:pt x="219" y="14"/>
                  <a:pt x="223" y="3"/>
                </a:cubicBezTo>
                <a:cubicBezTo>
                  <a:pt x="214" y="9"/>
                  <a:pt x="203" y="13"/>
                  <a:pt x="193" y="15"/>
                </a:cubicBezTo>
                <a:cubicBezTo>
                  <a:pt x="184" y="6"/>
                  <a:pt x="172" y="0"/>
                  <a:pt x="158" y="0"/>
                </a:cubicBezTo>
                <a:cubicBezTo>
                  <a:pt x="133" y="0"/>
                  <a:pt x="111" y="21"/>
                  <a:pt x="111" y="47"/>
                </a:cubicBezTo>
                <a:cubicBezTo>
                  <a:pt x="111" y="51"/>
                  <a:pt x="112" y="54"/>
                  <a:pt x="113" y="58"/>
                </a:cubicBezTo>
                <a:cubicBezTo>
                  <a:pt x="74" y="56"/>
                  <a:pt x="39" y="37"/>
                  <a:pt x="16" y="8"/>
                </a:cubicBezTo>
                <a:cubicBezTo>
                  <a:pt x="12" y="15"/>
                  <a:pt x="9" y="23"/>
                  <a:pt x="9" y="32"/>
                </a:cubicBezTo>
                <a:cubicBezTo>
                  <a:pt x="9" y="48"/>
                  <a:pt x="18" y="63"/>
                  <a:pt x="30" y="71"/>
                </a:cubicBezTo>
                <a:cubicBezTo>
                  <a:pt x="23" y="71"/>
                  <a:pt x="15" y="69"/>
                  <a:pt x="9" y="65"/>
                </a:cubicBezTo>
                <a:cubicBezTo>
                  <a:pt x="9" y="66"/>
                  <a:pt x="9" y="66"/>
                  <a:pt x="9" y="66"/>
                </a:cubicBezTo>
                <a:cubicBezTo>
                  <a:pt x="9" y="89"/>
                  <a:pt x="25" y="108"/>
                  <a:pt x="47" y="112"/>
                </a:cubicBezTo>
                <a:cubicBezTo>
                  <a:pt x="43" y="113"/>
                  <a:pt x="39" y="114"/>
                  <a:pt x="34" y="114"/>
                </a:cubicBezTo>
                <a:cubicBezTo>
                  <a:pt x="31" y="114"/>
                  <a:pt x="28" y="113"/>
                  <a:pt x="26" y="113"/>
                </a:cubicBezTo>
                <a:cubicBezTo>
                  <a:pt x="32" y="131"/>
                  <a:pt x="49" y="145"/>
                  <a:pt x="69" y="145"/>
                </a:cubicBezTo>
                <a:cubicBezTo>
                  <a:pt x="53" y="158"/>
                  <a:pt x="33" y="165"/>
                  <a:pt x="11" y="165"/>
                </a:cubicBezTo>
                <a:cubicBezTo>
                  <a:pt x="7" y="165"/>
                  <a:pt x="4" y="165"/>
                  <a:pt x="0" y="165"/>
                </a:cubicBezTo>
                <a:cubicBezTo>
                  <a:pt x="21" y="178"/>
                  <a:pt x="45" y="186"/>
                  <a:pt x="72" y="186"/>
                </a:cubicBezTo>
                <a:cubicBezTo>
                  <a:pt x="158" y="186"/>
                  <a:pt x="206" y="114"/>
                  <a:pt x="206" y="52"/>
                </a:cubicBezTo>
                <a:cubicBezTo>
                  <a:pt x="205" y="46"/>
                  <a:pt x="205" y="46"/>
                  <a:pt x="205" y="46"/>
                </a:cubicBezTo>
                <a:cubicBezTo>
                  <a:pt x="215" y="40"/>
                  <a:pt x="223" y="31"/>
                  <a:pt x="229" y="22"/>
                </a:cubicBezTo>
                <a:close/>
                <a:moveTo>
                  <a:pt x="229" y="22"/>
                </a:moveTo>
                <a:cubicBezTo>
                  <a:pt x="229" y="22"/>
                  <a:pt x="229" y="22"/>
                  <a:pt x="229" y="22"/>
                </a:cubicBezTo>
              </a:path>
            </a:pathLst>
          </a:custGeom>
          <a:solidFill>
            <a:srgbClr val="5EAADE"/>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6" name="Oval 55"/>
          <p:cNvSpPr/>
          <p:nvPr/>
        </p:nvSpPr>
        <p:spPr bwMode="auto">
          <a:xfrm>
            <a:off x="2249665" y="1425166"/>
            <a:ext cx="673860" cy="673860"/>
          </a:xfrm>
          <a:prstGeom prst="ellipse">
            <a:avLst/>
          </a:prstGeom>
          <a:noFill/>
          <a:ln w="19050">
            <a:solidFill>
              <a:schemeClr val="bg1"/>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57" name="Oval 56"/>
          <p:cNvSpPr/>
          <p:nvPr/>
        </p:nvSpPr>
        <p:spPr bwMode="auto">
          <a:xfrm>
            <a:off x="2249665" y="2740393"/>
            <a:ext cx="673860" cy="673860"/>
          </a:xfrm>
          <a:prstGeom prst="ellipse">
            <a:avLst/>
          </a:prstGeom>
          <a:noFill/>
          <a:ln w="19050">
            <a:solidFill>
              <a:schemeClr val="bg1"/>
            </a:solid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58" name="Oval 57"/>
          <p:cNvSpPr/>
          <p:nvPr/>
        </p:nvSpPr>
        <p:spPr bwMode="auto">
          <a:xfrm>
            <a:off x="2249665" y="4082290"/>
            <a:ext cx="673860" cy="673860"/>
          </a:xfrm>
          <a:prstGeom prst="ellipse">
            <a:avLst/>
          </a:prstGeom>
          <a:noFill/>
          <a:ln w="19050">
            <a:solidFill>
              <a:schemeClr val="bg1"/>
            </a:solid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59" name="Oval 58"/>
          <p:cNvSpPr/>
          <p:nvPr/>
        </p:nvSpPr>
        <p:spPr bwMode="auto">
          <a:xfrm>
            <a:off x="6160898" y="1425166"/>
            <a:ext cx="673860" cy="673860"/>
          </a:xfrm>
          <a:prstGeom prst="ellipse">
            <a:avLst/>
          </a:prstGeom>
          <a:noFill/>
          <a:ln w="19050">
            <a:solidFill>
              <a:schemeClr val="bg1"/>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60" name="Oval 59"/>
          <p:cNvSpPr/>
          <p:nvPr/>
        </p:nvSpPr>
        <p:spPr bwMode="auto">
          <a:xfrm>
            <a:off x="6160898" y="2740393"/>
            <a:ext cx="673860" cy="673860"/>
          </a:xfrm>
          <a:prstGeom prst="ellipse">
            <a:avLst/>
          </a:prstGeom>
          <a:noFill/>
          <a:ln w="19050">
            <a:solidFill>
              <a:schemeClr val="bg1"/>
            </a:solid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61" name="Oval 60"/>
          <p:cNvSpPr/>
          <p:nvPr/>
        </p:nvSpPr>
        <p:spPr bwMode="auto">
          <a:xfrm>
            <a:off x="6160898" y="4082290"/>
            <a:ext cx="673860" cy="673860"/>
          </a:xfrm>
          <a:prstGeom prst="ellipse">
            <a:avLst/>
          </a:prstGeom>
          <a:noFill/>
          <a:ln w="19050">
            <a:solidFill>
              <a:schemeClr val="bg1"/>
            </a:solid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4" name="TextBox 3">
            <a:extLst>
              <a:ext uri="{FF2B5EF4-FFF2-40B4-BE49-F238E27FC236}">
                <a16:creationId xmlns:a16="http://schemas.microsoft.com/office/drawing/2014/main" xmlns="" id="{2E4499EE-84AF-4B9C-96E5-EC3F46B51E90}"/>
              </a:ext>
            </a:extLst>
          </p:cNvPr>
          <p:cNvSpPr txBox="1"/>
          <p:nvPr/>
        </p:nvSpPr>
        <p:spPr>
          <a:xfrm>
            <a:off x="2363642" y="1570424"/>
            <a:ext cx="423319" cy="369332"/>
          </a:xfrm>
          <a:prstGeom prst="rect">
            <a:avLst/>
          </a:prstGeom>
          <a:noFill/>
        </p:spPr>
        <p:txBody>
          <a:bodyPr wrap="square" rtlCol="0">
            <a:spAutoFit/>
          </a:bodyPr>
          <a:lstStyle/>
          <a:p>
            <a:r>
              <a:rPr lang="en-US" dirty="0"/>
              <a:t> </a:t>
            </a:r>
            <a:r>
              <a:rPr lang="en-US" dirty="0">
                <a:solidFill>
                  <a:schemeClr val="bg1"/>
                </a:solidFill>
              </a:rPr>
              <a:t>1</a:t>
            </a:r>
          </a:p>
        </p:txBody>
      </p:sp>
      <p:sp>
        <p:nvSpPr>
          <p:cNvPr id="6" name="TextBox 5">
            <a:extLst>
              <a:ext uri="{FF2B5EF4-FFF2-40B4-BE49-F238E27FC236}">
                <a16:creationId xmlns:a16="http://schemas.microsoft.com/office/drawing/2014/main" xmlns="" id="{45E15DE3-42B9-4C9F-A818-2F70FC798DCD}"/>
              </a:ext>
            </a:extLst>
          </p:cNvPr>
          <p:cNvSpPr txBox="1"/>
          <p:nvPr/>
        </p:nvSpPr>
        <p:spPr>
          <a:xfrm>
            <a:off x="2438400" y="2892657"/>
            <a:ext cx="292489" cy="369332"/>
          </a:xfrm>
          <a:prstGeom prst="rect">
            <a:avLst/>
          </a:prstGeom>
          <a:noFill/>
        </p:spPr>
        <p:txBody>
          <a:bodyPr wrap="square" rtlCol="0">
            <a:spAutoFit/>
          </a:bodyPr>
          <a:lstStyle/>
          <a:p>
            <a:r>
              <a:rPr lang="en-US" dirty="0">
                <a:solidFill>
                  <a:schemeClr val="bg1"/>
                </a:solidFill>
              </a:rPr>
              <a:t>2</a:t>
            </a:r>
          </a:p>
        </p:txBody>
      </p:sp>
      <p:sp>
        <p:nvSpPr>
          <p:cNvPr id="7" name="TextBox 6">
            <a:extLst>
              <a:ext uri="{FF2B5EF4-FFF2-40B4-BE49-F238E27FC236}">
                <a16:creationId xmlns:a16="http://schemas.microsoft.com/office/drawing/2014/main" xmlns="" id="{2D78BAE8-D9CF-475D-886A-D537A7B5B016}"/>
              </a:ext>
            </a:extLst>
          </p:cNvPr>
          <p:cNvSpPr txBox="1"/>
          <p:nvPr/>
        </p:nvSpPr>
        <p:spPr>
          <a:xfrm>
            <a:off x="2414133" y="4234554"/>
            <a:ext cx="368689" cy="369332"/>
          </a:xfrm>
          <a:prstGeom prst="rect">
            <a:avLst/>
          </a:prstGeom>
          <a:noFill/>
        </p:spPr>
        <p:txBody>
          <a:bodyPr wrap="square" rtlCol="0">
            <a:spAutoFit/>
          </a:bodyPr>
          <a:lstStyle/>
          <a:p>
            <a:r>
              <a:rPr lang="en-US" dirty="0">
                <a:solidFill>
                  <a:schemeClr val="bg1"/>
                </a:solidFill>
              </a:rPr>
              <a:t>3</a:t>
            </a:r>
          </a:p>
        </p:txBody>
      </p:sp>
      <p:sp>
        <p:nvSpPr>
          <p:cNvPr id="8" name="TextBox 7">
            <a:extLst>
              <a:ext uri="{FF2B5EF4-FFF2-40B4-BE49-F238E27FC236}">
                <a16:creationId xmlns:a16="http://schemas.microsoft.com/office/drawing/2014/main" xmlns="" id="{18D096F6-F4E3-489D-B449-A018DC82484D}"/>
              </a:ext>
            </a:extLst>
          </p:cNvPr>
          <p:cNvSpPr txBox="1"/>
          <p:nvPr/>
        </p:nvSpPr>
        <p:spPr>
          <a:xfrm>
            <a:off x="6338142" y="1570424"/>
            <a:ext cx="381000" cy="369332"/>
          </a:xfrm>
          <a:prstGeom prst="rect">
            <a:avLst/>
          </a:prstGeom>
          <a:noFill/>
        </p:spPr>
        <p:txBody>
          <a:bodyPr wrap="square" rtlCol="0">
            <a:spAutoFit/>
          </a:bodyPr>
          <a:lstStyle/>
          <a:p>
            <a:r>
              <a:rPr lang="en-US" dirty="0">
                <a:solidFill>
                  <a:schemeClr val="bg1"/>
                </a:solidFill>
              </a:rPr>
              <a:t>4</a:t>
            </a:r>
          </a:p>
        </p:txBody>
      </p:sp>
      <p:sp>
        <p:nvSpPr>
          <p:cNvPr id="9" name="TextBox 8">
            <a:extLst>
              <a:ext uri="{FF2B5EF4-FFF2-40B4-BE49-F238E27FC236}">
                <a16:creationId xmlns:a16="http://schemas.microsoft.com/office/drawing/2014/main" xmlns="" id="{737A69F4-731F-48B7-81ED-71016C4AD6D9}"/>
              </a:ext>
            </a:extLst>
          </p:cNvPr>
          <p:cNvSpPr txBox="1"/>
          <p:nvPr/>
        </p:nvSpPr>
        <p:spPr>
          <a:xfrm>
            <a:off x="6352968" y="2895378"/>
            <a:ext cx="238394" cy="369332"/>
          </a:xfrm>
          <a:prstGeom prst="rect">
            <a:avLst/>
          </a:prstGeom>
          <a:noFill/>
        </p:spPr>
        <p:txBody>
          <a:bodyPr wrap="square" rtlCol="0">
            <a:spAutoFit/>
          </a:bodyPr>
          <a:lstStyle/>
          <a:p>
            <a:r>
              <a:rPr lang="en-US" dirty="0">
                <a:solidFill>
                  <a:schemeClr val="bg1"/>
                </a:solidFill>
              </a:rPr>
              <a:t>5</a:t>
            </a:r>
          </a:p>
        </p:txBody>
      </p:sp>
      <p:sp>
        <p:nvSpPr>
          <p:cNvPr id="10" name="TextBox 9">
            <a:extLst>
              <a:ext uri="{FF2B5EF4-FFF2-40B4-BE49-F238E27FC236}">
                <a16:creationId xmlns:a16="http://schemas.microsoft.com/office/drawing/2014/main" xmlns="" id="{FD10333E-3490-4159-8A82-FD30AAE9C6C1}"/>
              </a:ext>
            </a:extLst>
          </p:cNvPr>
          <p:cNvSpPr txBox="1"/>
          <p:nvPr/>
        </p:nvSpPr>
        <p:spPr>
          <a:xfrm>
            <a:off x="6338142" y="4234554"/>
            <a:ext cx="224249" cy="369332"/>
          </a:xfrm>
          <a:prstGeom prst="rect">
            <a:avLst/>
          </a:prstGeom>
          <a:noFill/>
        </p:spPr>
        <p:txBody>
          <a:bodyPr wrap="square" rtlCol="0">
            <a:spAutoFit/>
          </a:bodyPr>
          <a:lstStyle/>
          <a:p>
            <a:r>
              <a:rPr lang="en-US" dirty="0">
                <a:solidFill>
                  <a:schemeClr val="bg1"/>
                </a:solidFill>
              </a:rPr>
              <a:t>6</a:t>
            </a:r>
          </a:p>
        </p:txBody>
      </p:sp>
    </p:spTree>
    <p:extLst>
      <p:ext uri="{BB962C8B-B14F-4D97-AF65-F5344CB8AC3E}">
        <p14:creationId xmlns:p14="http://schemas.microsoft.com/office/powerpoint/2010/main" val="288011331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p:cTn id="17" dur="500" fill="hold"/>
                                        <p:tgtEl>
                                          <p:spTgt spid="56"/>
                                        </p:tgtEl>
                                        <p:attrNameLst>
                                          <p:attrName>ppt_w</p:attrName>
                                        </p:attrNameLst>
                                      </p:cBhvr>
                                      <p:tavLst>
                                        <p:tav tm="0">
                                          <p:val>
                                            <p:fltVal val="0"/>
                                          </p:val>
                                        </p:tav>
                                        <p:tav tm="100000">
                                          <p:val>
                                            <p:strVal val="#ppt_w"/>
                                          </p:val>
                                        </p:tav>
                                      </p:tavLst>
                                    </p:anim>
                                    <p:anim calcmode="lin" valueType="num">
                                      <p:cBhvr>
                                        <p:cTn id="18" dur="500" fill="hold"/>
                                        <p:tgtEl>
                                          <p:spTgt spid="56"/>
                                        </p:tgtEl>
                                        <p:attrNameLst>
                                          <p:attrName>ppt_h</p:attrName>
                                        </p:attrNameLst>
                                      </p:cBhvr>
                                      <p:tavLst>
                                        <p:tav tm="0">
                                          <p:val>
                                            <p:fltVal val="0"/>
                                          </p:val>
                                        </p:tav>
                                        <p:tav tm="100000">
                                          <p:val>
                                            <p:strVal val="#ppt_h"/>
                                          </p:val>
                                        </p:tav>
                                      </p:tavLst>
                                    </p:anim>
                                    <p:animEffect transition="in" filter="fade">
                                      <p:cBhvr>
                                        <p:cTn id="19" dur="500"/>
                                        <p:tgtEl>
                                          <p:spTgt spid="56"/>
                                        </p:tgtEl>
                                      </p:cBhvr>
                                    </p:animEffect>
                                  </p:childTnLst>
                                </p:cTn>
                              </p:par>
                            </p:childTnLst>
                          </p:cTn>
                        </p:par>
                        <p:par>
                          <p:cTn id="20" fill="hold">
                            <p:stCondLst>
                              <p:cond delay="1500"/>
                            </p:stCondLst>
                            <p:childTnLst>
                              <p:par>
                                <p:cTn id="21" presetID="22" presetClass="entr" presetSubtype="2"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right)">
                                      <p:cBhvr>
                                        <p:cTn id="23" dur="500"/>
                                        <p:tgtEl>
                                          <p:spTgt spid="32"/>
                                        </p:tgtEl>
                                      </p:cBhvr>
                                    </p:animEffect>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right)">
                                      <p:cBhvr>
                                        <p:cTn id="27" dur="500"/>
                                        <p:tgtEl>
                                          <p:spTgt spid="27"/>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57"/>
                                        </p:tgtEl>
                                        <p:attrNameLst>
                                          <p:attrName>style.visibility</p:attrName>
                                        </p:attrNameLst>
                                      </p:cBhvr>
                                      <p:to>
                                        <p:strVal val="visible"/>
                                      </p:to>
                                    </p:set>
                                    <p:anim calcmode="lin" valueType="num">
                                      <p:cBhvr>
                                        <p:cTn id="31" dur="500" fill="hold"/>
                                        <p:tgtEl>
                                          <p:spTgt spid="57"/>
                                        </p:tgtEl>
                                        <p:attrNameLst>
                                          <p:attrName>ppt_w</p:attrName>
                                        </p:attrNameLst>
                                      </p:cBhvr>
                                      <p:tavLst>
                                        <p:tav tm="0">
                                          <p:val>
                                            <p:fltVal val="0"/>
                                          </p:val>
                                        </p:tav>
                                        <p:tav tm="100000">
                                          <p:val>
                                            <p:strVal val="#ppt_w"/>
                                          </p:val>
                                        </p:tav>
                                      </p:tavLst>
                                    </p:anim>
                                    <p:anim calcmode="lin" valueType="num">
                                      <p:cBhvr>
                                        <p:cTn id="32" dur="500" fill="hold"/>
                                        <p:tgtEl>
                                          <p:spTgt spid="57"/>
                                        </p:tgtEl>
                                        <p:attrNameLst>
                                          <p:attrName>ppt_h</p:attrName>
                                        </p:attrNameLst>
                                      </p:cBhvr>
                                      <p:tavLst>
                                        <p:tav tm="0">
                                          <p:val>
                                            <p:fltVal val="0"/>
                                          </p:val>
                                        </p:tav>
                                        <p:tav tm="100000">
                                          <p:val>
                                            <p:strVal val="#ppt_h"/>
                                          </p:val>
                                        </p:tav>
                                      </p:tavLst>
                                    </p:anim>
                                    <p:animEffect transition="in" filter="fade">
                                      <p:cBhvr>
                                        <p:cTn id="33" dur="500"/>
                                        <p:tgtEl>
                                          <p:spTgt spid="57"/>
                                        </p:tgtEl>
                                      </p:cBhvr>
                                    </p:animEffect>
                                  </p:childTnLst>
                                </p:cTn>
                              </p:par>
                            </p:childTnLst>
                          </p:cTn>
                        </p:par>
                        <p:par>
                          <p:cTn id="34" fill="hold">
                            <p:stCondLst>
                              <p:cond delay="3000"/>
                            </p:stCondLst>
                            <p:childTnLst>
                              <p:par>
                                <p:cTn id="35" presetID="22" presetClass="entr" presetSubtype="2"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right)">
                                      <p:cBhvr>
                                        <p:cTn id="37" dur="500"/>
                                        <p:tgtEl>
                                          <p:spTgt spid="33"/>
                                        </p:tgtEl>
                                      </p:cBhvr>
                                    </p:animEffect>
                                  </p:childTnLst>
                                </p:cTn>
                              </p:par>
                            </p:childTnLst>
                          </p:cTn>
                        </p:par>
                        <p:par>
                          <p:cTn id="38" fill="hold">
                            <p:stCondLst>
                              <p:cond delay="3500"/>
                            </p:stCondLst>
                            <p:childTnLst>
                              <p:par>
                                <p:cTn id="39" presetID="22" presetClass="entr" presetSubtype="2"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right)">
                                      <p:cBhvr>
                                        <p:cTn id="41" dur="500"/>
                                        <p:tgtEl>
                                          <p:spTgt spid="26"/>
                                        </p:tgtEl>
                                      </p:cBhvr>
                                    </p:animEffect>
                                  </p:childTnLst>
                                </p:cTn>
                              </p:par>
                            </p:childTnLst>
                          </p:cTn>
                        </p:par>
                        <p:par>
                          <p:cTn id="42" fill="hold">
                            <p:stCondLst>
                              <p:cond delay="4000"/>
                            </p:stCondLst>
                            <p:childTnLst>
                              <p:par>
                                <p:cTn id="43" presetID="53" presetClass="entr" presetSubtype="16" fill="hold" grpId="0" nodeType="afterEffect">
                                  <p:stCondLst>
                                    <p:cond delay="0"/>
                                  </p:stCondLst>
                                  <p:childTnLst>
                                    <p:set>
                                      <p:cBhvr>
                                        <p:cTn id="44" dur="1" fill="hold">
                                          <p:stCondLst>
                                            <p:cond delay="0"/>
                                          </p:stCondLst>
                                        </p:cTn>
                                        <p:tgtEl>
                                          <p:spTgt spid="58"/>
                                        </p:tgtEl>
                                        <p:attrNameLst>
                                          <p:attrName>style.visibility</p:attrName>
                                        </p:attrNameLst>
                                      </p:cBhvr>
                                      <p:to>
                                        <p:strVal val="visible"/>
                                      </p:to>
                                    </p:set>
                                    <p:anim calcmode="lin" valueType="num">
                                      <p:cBhvr>
                                        <p:cTn id="45" dur="500" fill="hold"/>
                                        <p:tgtEl>
                                          <p:spTgt spid="58"/>
                                        </p:tgtEl>
                                        <p:attrNameLst>
                                          <p:attrName>ppt_w</p:attrName>
                                        </p:attrNameLst>
                                      </p:cBhvr>
                                      <p:tavLst>
                                        <p:tav tm="0">
                                          <p:val>
                                            <p:fltVal val="0"/>
                                          </p:val>
                                        </p:tav>
                                        <p:tav tm="100000">
                                          <p:val>
                                            <p:strVal val="#ppt_w"/>
                                          </p:val>
                                        </p:tav>
                                      </p:tavLst>
                                    </p:anim>
                                    <p:anim calcmode="lin" valueType="num">
                                      <p:cBhvr>
                                        <p:cTn id="46" dur="500" fill="hold"/>
                                        <p:tgtEl>
                                          <p:spTgt spid="58"/>
                                        </p:tgtEl>
                                        <p:attrNameLst>
                                          <p:attrName>ppt_h</p:attrName>
                                        </p:attrNameLst>
                                      </p:cBhvr>
                                      <p:tavLst>
                                        <p:tav tm="0">
                                          <p:val>
                                            <p:fltVal val="0"/>
                                          </p:val>
                                        </p:tav>
                                        <p:tav tm="100000">
                                          <p:val>
                                            <p:strVal val="#ppt_h"/>
                                          </p:val>
                                        </p:tav>
                                      </p:tavLst>
                                    </p:anim>
                                    <p:animEffect transition="in" filter="fade">
                                      <p:cBhvr>
                                        <p:cTn id="47" dur="500"/>
                                        <p:tgtEl>
                                          <p:spTgt spid="58"/>
                                        </p:tgtEl>
                                      </p:cBhvr>
                                    </p:animEffect>
                                  </p:childTnLst>
                                </p:cTn>
                              </p:par>
                            </p:childTnLst>
                          </p:cTn>
                        </p:par>
                        <p:par>
                          <p:cTn id="48" fill="hold">
                            <p:stCondLst>
                              <p:cond delay="4500"/>
                            </p:stCondLst>
                            <p:childTnLst>
                              <p:par>
                                <p:cTn id="49" presetID="22" presetClass="entr" presetSubtype="2" fill="hold" grpId="0"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right)">
                                      <p:cBhvr>
                                        <p:cTn id="51" dur="500"/>
                                        <p:tgtEl>
                                          <p:spTgt spid="34"/>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left)">
                                      <p:cBhvr>
                                        <p:cTn id="55" dur="500"/>
                                        <p:tgtEl>
                                          <p:spTgt spid="36"/>
                                        </p:tgtEl>
                                      </p:cBhvr>
                                    </p:animEffect>
                                  </p:childTnLst>
                                </p:cTn>
                              </p:par>
                            </p:childTnLst>
                          </p:cTn>
                        </p:par>
                        <p:par>
                          <p:cTn id="56" fill="hold">
                            <p:stCondLst>
                              <p:cond delay="5500"/>
                            </p:stCondLst>
                            <p:childTnLst>
                              <p:par>
                                <p:cTn id="57" presetID="53" presetClass="entr" presetSubtype="16" fill="hold" grpId="0" nodeType="afterEffect">
                                  <p:stCondLst>
                                    <p:cond delay="0"/>
                                  </p:stCondLst>
                                  <p:childTnLst>
                                    <p:set>
                                      <p:cBhvr>
                                        <p:cTn id="58" dur="1" fill="hold">
                                          <p:stCondLst>
                                            <p:cond delay="0"/>
                                          </p:stCondLst>
                                        </p:cTn>
                                        <p:tgtEl>
                                          <p:spTgt spid="59"/>
                                        </p:tgtEl>
                                        <p:attrNameLst>
                                          <p:attrName>style.visibility</p:attrName>
                                        </p:attrNameLst>
                                      </p:cBhvr>
                                      <p:to>
                                        <p:strVal val="visible"/>
                                      </p:to>
                                    </p:set>
                                    <p:anim calcmode="lin" valueType="num">
                                      <p:cBhvr>
                                        <p:cTn id="59" dur="500" fill="hold"/>
                                        <p:tgtEl>
                                          <p:spTgt spid="59"/>
                                        </p:tgtEl>
                                        <p:attrNameLst>
                                          <p:attrName>ppt_w</p:attrName>
                                        </p:attrNameLst>
                                      </p:cBhvr>
                                      <p:tavLst>
                                        <p:tav tm="0">
                                          <p:val>
                                            <p:fltVal val="0"/>
                                          </p:val>
                                        </p:tav>
                                        <p:tav tm="100000">
                                          <p:val>
                                            <p:strVal val="#ppt_w"/>
                                          </p:val>
                                        </p:tav>
                                      </p:tavLst>
                                    </p:anim>
                                    <p:anim calcmode="lin" valueType="num">
                                      <p:cBhvr>
                                        <p:cTn id="60" dur="500" fill="hold"/>
                                        <p:tgtEl>
                                          <p:spTgt spid="59"/>
                                        </p:tgtEl>
                                        <p:attrNameLst>
                                          <p:attrName>ppt_h</p:attrName>
                                        </p:attrNameLst>
                                      </p:cBhvr>
                                      <p:tavLst>
                                        <p:tav tm="0">
                                          <p:val>
                                            <p:fltVal val="0"/>
                                          </p:val>
                                        </p:tav>
                                        <p:tav tm="100000">
                                          <p:val>
                                            <p:strVal val="#ppt_h"/>
                                          </p:val>
                                        </p:tav>
                                      </p:tavLst>
                                    </p:anim>
                                    <p:animEffect transition="in" filter="fade">
                                      <p:cBhvr>
                                        <p:cTn id="61" dur="500"/>
                                        <p:tgtEl>
                                          <p:spTgt spid="59"/>
                                        </p:tgtEl>
                                      </p:cBhvr>
                                    </p:animEffect>
                                  </p:childTnLst>
                                </p:cTn>
                              </p:par>
                            </p:childTnLst>
                          </p:cTn>
                        </p:par>
                        <p:par>
                          <p:cTn id="62" fill="hold">
                            <p:stCondLst>
                              <p:cond delay="6000"/>
                            </p:stCondLst>
                            <p:childTnLst>
                              <p:par>
                                <p:cTn id="63" presetID="22" presetClass="entr" presetSubtype="8" fill="hold" grpId="0" nodeType="after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wipe(left)">
                                      <p:cBhvr>
                                        <p:cTn id="65" dur="500"/>
                                        <p:tgtEl>
                                          <p:spTgt spid="45"/>
                                        </p:tgtEl>
                                      </p:cBhvr>
                                    </p:animEffect>
                                  </p:childTnLst>
                                </p:cTn>
                              </p:par>
                            </p:childTnLst>
                          </p:cTn>
                        </p:par>
                        <p:par>
                          <p:cTn id="66" fill="hold">
                            <p:stCondLst>
                              <p:cond delay="6500"/>
                            </p:stCondLst>
                            <p:childTnLst>
                              <p:par>
                                <p:cTn id="67" presetID="22" presetClass="entr" presetSubtype="8" fill="hold"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wipe(left)">
                                      <p:cBhvr>
                                        <p:cTn id="69" dur="500"/>
                                        <p:tgtEl>
                                          <p:spTgt spid="38"/>
                                        </p:tgtEl>
                                      </p:cBhvr>
                                    </p:animEffect>
                                  </p:childTnLst>
                                </p:cTn>
                              </p:par>
                            </p:childTnLst>
                          </p:cTn>
                        </p:par>
                        <p:par>
                          <p:cTn id="70" fill="hold">
                            <p:stCondLst>
                              <p:cond delay="7000"/>
                            </p:stCondLst>
                            <p:childTnLst>
                              <p:par>
                                <p:cTn id="71" presetID="53" presetClass="entr" presetSubtype="16" fill="hold" grpId="0" nodeType="afterEffect">
                                  <p:stCondLst>
                                    <p:cond delay="0"/>
                                  </p:stCondLst>
                                  <p:childTnLst>
                                    <p:set>
                                      <p:cBhvr>
                                        <p:cTn id="72" dur="1" fill="hold">
                                          <p:stCondLst>
                                            <p:cond delay="0"/>
                                          </p:stCondLst>
                                        </p:cTn>
                                        <p:tgtEl>
                                          <p:spTgt spid="60"/>
                                        </p:tgtEl>
                                        <p:attrNameLst>
                                          <p:attrName>style.visibility</p:attrName>
                                        </p:attrNameLst>
                                      </p:cBhvr>
                                      <p:to>
                                        <p:strVal val="visible"/>
                                      </p:to>
                                    </p:set>
                                    <p:anim calcmode="lin" valueType="num">
                                      <p:cBhvr>
                                        <p:cTn id="73" dur="500" fill="hold"/>
                                        <p:tgtEl>
                                          <p:spTgt spid="60"/>
                                        </p:tgtEl>
                                        <p:attrNameLst>
                                          <p:attrName>ppt_w</p:attrName>
                                        </p:attrNameLst>
                                      </p:cBhvr>
                                      <p:tavLst>
                                        <p:tav tm="0">
                                          <p:val>
                                            <p:fltVal val="0"/>
                                          </p:val>
                                        </p:tav>
                                        <p:tav tm="100000">
                                          <p:val>
                                            <p:strVal val="#ppt_w"/>
                                          </p:val>
                                        </p:tav>
                                      </p:tavLst>
                                    </p:anim>
                                    <p:anim calcmode="lin" valueType="num">
                                      <p:cBhvr>
                                        <p:cTn id="74" dur="500" fill="hold"/>
                                        <p:tgtEl>
                                          <p:spTgt spid="60"/>
                                        </p:tgtEl>
                                        <p:attrNameLst>
                                          <p:attrName>ppt_h</p:attrName>
                                        </p:attrNameLst>
                                      </p:cBhvr>
                                      <p:tavLst>
                                        <p:tav tm="0">
                                          <p:val>
                                            <p:fltVal val="0"/>
                                          </p:val>
                                        </p:tav>
                                        <p:tav tm="100000">
                                          <p:val>
                                            <p:strVal val="#ppt_h"/>
                                          </p:val>
                                        </p:tav>
                                      </p:tavLst>
                                    </p:anim>
                                    <p:animEffect transition="in" filter="fade">
                                      <p:cBhvr>
                                        <p:cTn id="75" dur="500"/>
                                        <p:tgtEl>
                                          <p:spTgt spid="60"/>
                                        </p:tgtEl>
                                      </p:cBhvr>
                                    </p:animEffect>
                                  </p:childTnLst>
                                </p:cTn>
                              </p:par>
                            </p:childTnLst>
                          </p:cTn>
                        </p:par>
                        <p:par>
                          <p:cTn id="76" fill="hold">
                            <p:stCondLst>
                              <p:cond delay="7500"/>
                            </p:stCondLst>
                            <p:childTnLst>
                              <p:par>
                                <p:cTn id="77" presetID="22" presetClass="entr" presetSubtype="8" fill="hold" grpId="0" nodeType="after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left)">
                                      <p:cBhvr>
                                        <p:cTn id="79" dur="500"/>
                                        <p:tgtEl>
                                          <p:spTgt spid="46"/>
                                        </p:tgtEl>
                                      </p:cBhvr>
                                    </p:animEffect>
                                  </p:childTnLst>
                                </p:cTn>
                              </p:par>
                            </p:childTnLst>
                          </p:cTn>
                        </p:par>
                        <p:par>
                          <p:cTn id="80" fill="hold">
                            <p:stCondLst>
                              <p:cond delay="8000"/>
                            </p:stCondLst>
                            <p:childTnLst>
                              <p:par>
                                <p:cTn id="81" presetID="22" presetClass="entr" presetSubtype="8" fill="hold" nodeType="after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wipe(left)">
                                      <p:cBhvr>
                                        <p:cTn id="83" dur="500"/>
                                        <p:tgtEl>
                                          <p:spTgt spid="37"/>
                                        </p:tgtEl>
                                      </p:cBhvr>
                                    </p:animEffect>
                                  </p:childTnLst>
                                </p:cTn>
                              </p:par>
                            </p:childTnLst>
                          </p:cTn>
                        </p:par>
                        <p:par>
                          <p:cTn id="84" fill="hold">
                            <p:stCondLst>
                              <p:cond delay="8500"/>
                            </p:stCondLst>
                            <p:childTnLst>
                              <p:par>
                                <p:cTn id="85" presetID="53" presetClass="entr" presetSubtype="16"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 calcmode="lin" valueType="num">
                                      <p:cBhvr>
                                        <p:cTn id="87" dur="500" fill="hold"/>
                                        <p:tgtEl>
                                          <p:spTgt spid="61"/>
                                        </p:tgtEl>
                                        <p:attrNameLst>
                                          <p:attrName>ppt_w</p:attrName>
                                        </p:attrNameLst>
                                      </p:cBhvr>
                                      <p:tavLst>
                                        <p:tav tm="0">
                                          <p:val>
                                            <p:fltVal val="0"/>
                                          </p:val>
                                        </p:tav>
                                        <p:tav tm="100000">
                                          <p:val>
                                            <p:strVal val="#ppt_w"/>
                                          </p:val>
                                        </p:tav>
                                      </p:tavLst>
                                    </p:anim>
                                    <p:anim calcmode="lin" valueType="num">
                                      <p:cBhvr>
                                        <p:cTn id="88" dur="500" fill="hold"/>
                                        <p:tgtEl>
                                          <p:spTgt spid="61"/>
                                        </p:tgtEl>
                                        <p:attrNameLst>
                                          <p:attrName>ppt_h</p:attrName>
                                        </p:attrNameLst>
                                      </p:cBhvr>
                                      <p:tavLst>
                                        <p:tav tm="0">
                                          <p:val>
                                            <p:fltVal val="0"/>
                                          </p:val>
                                        </p:tav>
                                        <p:tav tm="100000">
                                          <p:val>
                                            <p:strVal val="#ppt_h"/>
                                          </p:val>
                                        </p:tav>
                                      </p:tavLst>
                                    </p:anim>
                                    <p:animEffect transition="in" filter="fade">
                                      <p:cBhvr>
                                        <p:cTn id="89" dur="500"/>
                                        <p:tgtEl>
                                          <p:spTgt spid="61"/>
                                        </p:tgtEl>
                                      </p:cBhvr>
                                    </p:animEffect>
                                  </p:childTnLst>
                                </p:cTn>
                              </p:par>
                            </p:childTnLst>
                          </p:cTn>
                        </p:par>
                        <p:par>
                          <p:cTn id="90" fill="hold">
                            <p:stCondLst>
                              <p:cond delay="9000"/>
                            </p:stCondLst>
                            <p:childTnLst>
                              <p:par>
                                <p:cTn id="91" presetID="22" presetClass="entr" presetSubtype="8" fill="hold" grpId="0" nodeType="after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45" grpId="0"/>
      <p:bldP spid="46" grpId="0"/>
      <p:bldP spid="47" grpId="0"/>
      <p:bldP spid="48" grpId="0" animBg="1"/>
      <p:bldP spid="56" grpId="0" animBg="1"/>
      <p:bldP spid="57" grpId="0" animBg="1"/>
      <p:bldP spid="58" grpId="0" animBg="1"/>
      <p:bldP spid="59" grpId="0" animBg="1"/>
      <p:bldP spid="60" grpId="0" animBg="1"/>
      <p:bldP spid="6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 name="Title 1"/>
          <p:cNvSpPr>
            <a:spLocks noGrp="1"/>
          </p:cNvSpPr>
          <p:nvPr>
            <p:ph type="title"/>
          </p:nvPr>
        </p:nvSpPr>
        <p:spPr>
          <a:xfrm>
            <a:off x="481603" y="298408"/>
            <a:ext cx="8368363" cy="495383"/>
          </a:xfrm>
        </p:spPr>
        <p:txBody>
          <a:bodyPr/>
          <a:lstStyle/>
          <a:p>
            <a:r>
              <a:rPr lang="en-US" u="sng" dirty="0"/>
              <a:t>Data Pipeline</a:t>
            </a:r>
            <a:br>
              <a:rPr lang="en-US" u="sng" dirty="0"/>
            </a:br>
            <a:endParaRPr lang="en-US" u="sng" dirty="0"/>
          </a:p>
        </p:txBody>
      </p:sp>
      <p:sp>
        <p:nvSpPr>
          <p:cNvPr id="7" name="TextBox 6">
            <a:extLst>
              <a:ext uri="{FF2B5EF4-FFF2-40B4-BE49-F238E27FC236}">
                <a16:creationId xmlns:a16="http://schemas.microsoft.com/office/drawing/2014/main" xmlns="" id="{58B9057F-0290-4D94-A467-866DBB908082}"/>
              </a:ext>
            </a:extLst>
          </p:cNvPr>
          <p:cNvSpPr txBox="1"/>
          <p:nvPr/>
        </p:nvSpPr>
        <p:spPr>
          <a:xfrm>
            <a:off x="257748" y="971550"/>
            <a:ext cx="4466652" cy="9209426"/>
          </a:xfrm>
          <a:prstGeom prst="rect">
            <a:avLst/>
          </a:prstGeom>
          <a:noFill/>
        </p:spPr>
        <p:txBody>
          <a:bodyPr wrap="square" rtlCol="0">
            <a:spAutoFit/>
          </a:bodyPr>
          <a:lstStyle/>
          <a:p>
            <a:r>
              <a:rPr lang="en-US" sz="2000" b="1" dirty="0">
                <a:solidFill>
                  <a:schemeClr val="bg1"/>
                </a:solidFill>
              </a:rPr>
              <a:t>Visualization :</a:t>
            </a: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xmlns="" id="{703D0A17-5B65-4634-B3E1-AD16DD830AF3}"/>
              </a:ext>
            </a:extLst>
          </p:cNvPr>
          <p:cNvSpPr txBox="1"/>
          <p:nvPr/>
        </p:nvSpPr>
        <p:spPr>
          <a:xfrm>
            <a:off x="0" y="1504950"/>
            <a:ext cx="3134966" cy="738664"/>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solidFill>
                  <a:schemeClr val="bg1"/>
                </a:solidFill>
              </a:rPr>
              <a:t>Predict the chances of these 20 usernames being a bot!!!</a:t>
            </a:r>
          </a:p>
          <a:p>
            <a:pPr algn="just"/>
            <a:endParaRPr lang="en-US" sz="1400" dirty="0">
              <a:solidFill>
                <a:schemeClr val="bg1"/>
              </a:solidFill>
            </a:endParaRPr>
          </a:p>
        </p:txBody>
      </p:sp>
      <p:pic>
        <p:nvPicPr>
          <p:cNvPr id="13" name="Picture 12" descr="A picture containing drawing&#10;&#10;Description automatically generated">
            <a:extLst>
              <a:ext uri="{FF2B5EF4-FFF2-40B4-BE49-F238E27FC236}">
                <a16:creationId xmlns:a16="http://schemas.microsoft.com/office/drawing/2014/main" xmlns="" id="{D296115A-FE5D-4F37-BD3B-D2FE230A2D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548" y="234082"/>
            <a:ext cx="1151950" cy="503386"/>
          </a:xfrm>
          <a:prstGeom prst="rect">
            <a:avLst/>
          </a:prstGeom>
        </p:spPr>
      </p:pic>
      <p:pic>
        <p:nvPicPr>
          <p:cNvPr id="8" name="Picture 7" descr="A picture containing fence&#10;&#10;Description automatically generated">
            <a:extLst>
              <a:ext uri="{FF2B5EF4-FFF2-40B4-BE49-F238E27FC236}">
                <a16:creationId xmlns:a16="http://schemas.microsoft.com/office/drawing/2014/main" xmlns="" id="{A353FB5E-D7EC-4E68-A61A-2147BDC9E4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2900" y="1097607"/>
            <a:ext cx="4800600" cy="3866243"/>
          </a:xfrm>
          <a:prstGeom prst="rect">
            <a:avLst/>
          </a:prstGeom>
        </p:spPr>
      </p:pic>
      <p:pic>
        <p:nvPicPr>
          <p:cNvPr id="14" name="Picture 13">
            <a:extLst>
              <a:ext uri="{FF2B5EF4-FFF2-40B4-BE49-F238E27FC236}">
                <a16:creationId xmlns:a16="http://schemas.microsoft.com/office/drawing/2014/main" xmlns="" id="{9DD5FF86-5F19-49B2-BB3E-BEB5C7F0202B}"/>
              </a:ext>
            </a:extLst>
          </p:cNvPr>
          <p:cNvPicPr>
            <a:picLocks noChangeAspect="1"/>
          </p:cNvPicPr>
          <p:nvPr/>
        </p:nvPicPr>
        <p:blipFill>
          <a:blip r:embed="rId6"/>
          <a:stretch>
            <a:fillRect/>
          </a:stretch>
        </p:blipFill>
        <p:spPr>
          <a:xfrm>
            <a:off x="1" y="2777013"/>
            <a:ext cx="4078514" cy="2186837"/>
          </a:xfrm>
          <a:prstGeom prst="rect">
            <a:avLst/>
          </a:prstGeom>
        </p:spPr>
      </p:pic>
    </p:spTree>
    <p:extLst>
      <p:ext uri="{BB962C8B-B14F-4D97-AF65-F5344CB8AC3E}">
        <p14:creationId xmlns:p14="http://schemas.microsoft.com/office/powerpoint/2010/main" val="2203038800"/>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 name="Title 1"/>
          <p:cNvSpPr>
            <a:spLocks noGrp="1"/>
          </p:cNvSpPr>
          <p:nvPr>
            <p:ph type="title"/>
          </p:nvPr>
        </p:nvSpPr>
        <p:spPr>
          <a:xfrm>
            <a:off x="481603" y="298408"/>
            <a:ext cx="8368363" cy="495383"/>
          </a:xfrm>
        </p:spPr>
        <p:txBody>
          <a:bodyPr/>
          <a:lstStyle/>
          <a:p>
            <a:r>
              <a:rPr lang="en-US" u="sng" dirty="0"/>
              <a:t>Data Pipeline</a:t>
            </a:r>
            <a:br>
              <a:rPr lang="en-US" u="sng" dirty="0"/>
            </a:br>
            <a:endParaRPr lang="en-US" u="sng" dirty="0"/>
          </a:p>
        </p:txBody>
      </p:sp>
      <p:sp>
        <p:nvSpPr>
          <p:cNvPr id="7" name="TextBox 6">
            <a:extLst>
              <a:ext uri="{FF2B5EF4-FFF2-40B4-BE49-F238E27FC236}">
                <a16:creationId xmlns:a16="http://schemas.microsoft.com/office/drawing/2014/main" xmlns="" id="{58B9057F-0290-4D94-A467-866DBB908082}"/>
              </a:ext>
            </a:extLst>
          </p:cNvPr>
          <p:cNvSpPr txBox="1"/>
          <p:nvPr/>
        </p:nvSpPr>
        <p:spPr>
          <a:xfrm>
            <a:off x="257748" y="971550"/>
            <a:ext cx="4466652" cy="9209426"/>
          </a:xfrm>
          <a:prstGeom prst="rect">
            <a:avLst/>
          </a:prstGeom>
          <a:noFill/>
        </p:spPr>
        <p:txBody>
          <a:bodyPr wrap="square" rtlCol="0">
            <a:spAutoFit/>
          </a:bodyPr>
          <a:lstStyle/>
          <a:p>
            <a:r>
              <a:rPr lang="en-US" sz="2000" b="1" dirty="0">
                <a:solidFill>
                  <a:schemeClr val="bg1"/>
                </a:solidFill>
              </a:rPr>
              <a:t>Visualization :</a:t>
            </a: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xmlns="" id="{703D0A17-5B65-4634-B3E1-AD16DD830AF3}"/>
              </a:ext>
            </a:extLst>
          </p:cNvPr>
          <p:cNvSpPr txBox="1"/>
          <p:nvPr/>
        </p:nvSpPr>
        <p:spPr>
          <a:xfrm>
            <a:off x="159715" y="1671825"/>
            <a:ext cx="2583485" cy="2677656"/>
          </a:xfrm>
          <a:prstGeom prst="rect">
            <a:avLst/>
          </a:prstGeom>
          <a:noFill/>
        </p:spPr>
        <p:txBody>
          <a:bodyPr wrap="square" rtlCol="0">
            <a:spAutoFit/>
          </a:bodyPr>
          <a:lstStyle/>
          <a:p>
            <a:pPr lvl="1" algn="just"/>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Polarity distribution using histogram</a:t>
            </a:r>
          </a:p>
          <a:p>
            <a:pPr marL="285750" indent="-285750" algn="just">
              <a:buFont typeface="Arial" panose="020B0604020202020204" pitchFamily="34" charset="0"/>
              <a:buChar char="•"/>
            </a:pPr>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-1 stands for the extreme negative polarity</a:t>
            </a:r>
          </a:p>
          <a:p>
            <a:pPr marL="285750" indent="-285750" algn="just">
              <a:buFont typeface="Arial" panose="020B0604020202020204" pitchFamily="34" charset="0"/>
              <a:buChar char="•"/>
            </a:pPr>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0 stands for the neutral polarity</a:t>
            </a:r>
          </a:p>
          <a:p>
            <a:pPr marL="285750" indent="-285750" algn="just">
              <a:buFont typeface="Arial" panose="020B0604020202020204" pitchFamily="34" charset="0"/>
              <a:buChar char="•"/>
            </a:pPr>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+1 stands for the extreme positive polarity</a:t>
            </a:r>
          </a:p>
        </p:txBody>
      </p:sp>
      <p:pic>
        <p:nvPicPr>
          <p:cNvPr id="13" name="Picture 12" descr="A picture containing drawing&#10;&#10;Description automatically generated">
            <a:extLst>
              <a:ext uri="{FF2B5EF4-FFF2-40B4-BE49-F238E27FC236}">
                <a16:creationId xmlns:a16="http://schemas.microsoft.com/office/drawing/2014/main" xmlns="" id="{D296115A-FE5D-4F37-BD3B-D2FE230A2D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548" y="234082"/>
            <a:ext cx="1151950" cy="503386"/>
          </a:xfrm>
          <a:prstGeom prst="rect">
            <a:avLst/>
          </a:prstGeom>
        </p:spPr>
      </p:pic>
      <p:pic>
        <p:nvPicPr>
          <p:cNvPr id="4" name="Picture 3">
            <a:extLst>
              <a:ext uri="{FF2B5EF4-FFF2-40B4-BE49-F238E27FC236}">
                <a16:creationId xmlns:a16="http://schemas.microsoft.com/office/drawing/2014/main" xmlns="" id="{1F36ED14-C490-4A24-8CB2-76B6991B7C4F}"/>
              </a:ext>
            </a:extLst>
          </p:cNvPr>
          <p:cNvPicPr>
            <a:picLocks noChangeAspect="1"/>
          </p:cNvPicPr>
          <p:nvPr/>
        </p:nvPicPr>
        <p:blipFill>
          <a:blip r:embed="rId5"/>
          <a:stretch>
            <a:fillRect/>
          </a:stretch>
        </p:blipFill>
        <p:spPr>
          <a:xfrm>
            <a:off x="3915685" y="1276350"/>
            <a:ext cx="4970567" cy="3714750"/>
          </a:xfrm>
          <a:prstGeom prst="rect">
            <a:avLst/>
          </a:prstGeom>
        </p:spPr>
      </p:pic>
    </p:spTree>
    <p:extLst>
      <p:ext uri="{BB962C8B-B14F-4D97-AF65-F5344CB8AC3E}">
        <p14:creationId xmlns:p14="http://schemas.microsoft.com/office/powerpoint/2010/main" val="3489745378"/>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 name="Title 1"/>
          <p:cNvSpPr>
            <a:spLocks noGrp="1"/>
          </p:cNvSpPr>
          <p:nvPr>
            <p:ph type="title"/>
          </p:nvPr>
        </p:nvSpPr>
        <p:spPr>
          <a:xfrm>
            <a:off x="481603" y="298408"/>
            <a:ext cx="8368363" cy="495383"/>
          </a:xfrm>
        </p:spPr>
        <p:txBody>
          <a:bodyPr/>
          <a:lstStyle/>
          <a:p>
            <a:r>
              <a:rPr lang="en-US" u="sng" dirty="0"/>
              <a:t>Data Pipeline</a:t>
            </a:r>
            <a:br>
              <a:rPr lang="en-US" u="sng" dirty="0"/>
            </a:br>
            <a:endParaRPr lang="en-US" u="sng" dirty="0"/>
          </a:p>
        </p:txBody>
      </p:sp>
      <p:sp>
        <p:nvSpPr>
          <p:cNvPr id="7" name="TextBox 6">
            <a:extLst>
              <a:ext uri="{FF2B5EF4-FFF2-40B4-BE49-F238E27FC236}">
                <a16:creationId xmlns:a16="http://schemas.microsoft.com/office/drawing/2014/main" xmlns="" id="{58B9057F-0290-4D94-A467-866DBB908082}"/>
              </a:ext>
            </a:extLst>
          </p:cNvPr>
          <p:cNvSpPr txBox="1"/>
          <p:nvPr/>
        </p:nvSpPr>
        <p:spPr>
          <a:xfrm>
            <a:off x="257748" y="971550"/>
            <a:ext cx="4466652" cy="9209426"/>
          </a:xfrm>
          <a:prstGeom prst="rect">
            <a:avLst/>
          </a:prstGeom>
          <a:noFill/>
        </p:spPr>
        <p:txBody>
          <a:bodyPr wrap="square" rtlCol="0">
            <a:spAutoFit/>
          </a:bodyPr>
          <a:lstStyle/>
          <a:p>
            <a:r>
              <a:rPr lang="en-US" sz="2000" b="1" dirty="0">
                <a:solidFill>
                  <a:schemeClr val="bg1"/>
                </a:solidFill>
              </a:rPr>
              <a:t>Visualization :</a:t>
            </a: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xmlns="" id="{703D0A17-5B65-4634-B3E1-AD16DD830AF3}"/>
              </a:ext>
            </a:extLst>
          </p:cNvPr>
          <p:cNvSpPr txBox="1"/>
          <p:nvPr/>
        </p:nvSpPr>
        <p:spPr>
          <a:xfrm>
            <a:off x="159715" y="1671825"/>
            <a:ext cx="2583485" cy="738664"/>
          </a:xfrm>
          <a:prstGeom prst="rect">
            <a:avLst/>
          </a:prstGeom>
          <a:noFill/>
        </p:spPr>
        <p:txBody>
          <a:bodyPr wrap="square" rtlCol="0">
            <a:spAutoFit/>
          </a:bodyPr>
          <a:lstStyle/>
          <a:p>
            <a:pPr lvl="1" algn="just"/>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Sentiment % by hashtag &amp; Category</a:t>
            </a:r>
          </a:p>
        </p:txBody>
      </p:sp>
      <p:pic>
        <p:nvPicPr>
          <p:cNvPr id="10" name="Picture 9">
            <a:extLst>
              <a:ext uri="{FF2B5EF4-FFF2-40B4-BE49-F238E27FC236}">
                <a16:creationId xmlns:a16="http://schemas.microsoft.com/office/drawing/2014/main" xmlns="" id="{1767B1E8-D357-481E-B5A9-E4BAA53DECA6}"/>
              </a:ext>
            </a:extLst>
          </p:cNvPr>
          <p:cNvPicPr>
            <a:picLocks noChangeAspect="1"/>
          </p:cNvPicPr>
          <p:nvPr/>
        </p:nvPicPr>
        <p:blipFill>
          <a:blip r:embed="rId4"/>
          <a:stretch>
            <a:fillRect/>
          </a:stretch>
        </p:blipFill>
        <p:spPr>
          <a:xfrm>
            <a:off x="5113504" y="724930"/>
            <a:ext cx="3505200" cy="4115626"/>
          </a:xfrm>
          <a:prstGeom prst="rect">
            <a:avLst/>
          </a:prstGeom>
        </p:spPr>
      </p:pic>
      <p:pic>
        <p:nvPicPr>
          <p:cNvPr id="11" name="Picture 10" descr="A close up of a logo&#10;&#10;Description automatically generated">
            <a:extLst>
              <a:ext uri="{FF2B5EF4-FFF2-40B4-BE49-F238E27FC236}">
                <a16:creationId xmlns:a16="http://schemas.microsoft.com/office/drawing/2014/main" xmlns="" id="{93456194-8F35-458B-A170-206D0AEDDD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6905" y="127859"/>
            <a:ext cx="685800" cy="655785"/>
          </a:xfrm>
          <a:prstGeom prst="rect">
            <a:avLst/>
          </a:prstGeom>
        </p:spPr>
      </p:pic>
      <p:pic>
        <p:nvPicPr>
          <p:cNvPr id="6" name="Picture 5">
            <a:extLst>
              <a:ext uri="{FF2B5EF4-FFF2-40B4-BE49-F238E27FC236}">
                <a16:creationId xmlns:a16="http://schemas.microsoft.com/office/drawing/2014/main" xmlns="" id="{DD8EC336-E95D-4FFA-A9E5-23BC9CF29963}"/>
              </a:ext>
            </a:extLst>
          </p:cNvPr>
          <p:cNvPicPr>
            <a:picLocks noChangeAspect="1"/>
          </p:cNvPicPr>
          <p:nvPr/>
        </p:nvPicPr>
        <p:blipFill>
          <a:blip r:embed="rId6"/>
          <a:stretch>
            <a:fillRect/>
          </a:stretch>
        </p:blipFill>
        <p:spPr>
          <a:xfrm>
            <a:off x="525296" y="2952750"/>
            <a:ext cx="4466652" cy="1905000"/>
          </a:xfrm>
          <a:prstGeom prst="rect">
            <a:avLst/>
          </a:prstGeom>
        </p:spPr>
      </p:pic>
      <p:pic>
        <p:nvPicPr>
          <p:cNvPr id="14" name="Picture 13" descr="A close up of a logo&#10;&#10;Description automatically generated">
            <a:extLst>
              <a:ext uri="{FF2B5EF4-FFF2-40B4-BE49-F238E27FC236}">
                <a16:creationId xmlns:a16="http://schemas.microsoft.com/office/drawing/2014/main" xmlns="" id="{A23E34C7-A323-4D86-BF9B-2175A38F5C8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69152" y="127859"/>
            <a:ext cx="762000" cy="665932"/>
          </a:xfrm>
          <a:prstGeom prst="rect">
            <a:avLst/>
          </a:prstGeom>
        </p:spPr>
      </p:pic>
    </p:spTree>
    <p:extLst>
      <p:ext uri="{BB962C8B-B14F-4D97-AF65-F5344CB8AC3E}">
        <p14:creationId xmlns:p14="http://schemas.microsoft.com/office/powerpoint/2010/main" val="3864093471"/>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 name="Title 1"/>
          <p:cNvSpPr>
            <a:spLocks noGrp="1"/>
          </p:cNvSpPr>
          <p:nvPr>
            <p:ph type="title"/>
          </p:nvPr>
        </p:nvSpPr>
        <p:spPr>
          <a:xfrm>
            <a:off x="481603" y="298408"/>
            <a:ext cx="8368363" cy="495383"/>
          </a:xfrm>
        </p:spPr>
        <p:txBody>
          <a:bodyPr/>
          <a:lstStyle/>
          <a:p>
            <a:r>
              <a:rPr lang="en-US" u="sng" dirty="0"/>
              <a:t>Data Pipeline</a:t>
            </a:r>
            <a:br>
              <a:rPr lang="en-US" u="sng" dirty="0"/>
            </a:br>
            <a:endParaRPr lang="en-US" u="sng" dirty="0"/>
          </a:p>
        </p:txBody>
      </p:sp>
      <p:sp>
        <p:nvSpPr>
          <p:cNvPr id="7" name="TextBox 6">
            <a:extLst>
              <a:ext uri="{FF2B5EF4-FFF2-40B4-BE49-F238E27FC236}">
                <a16:creationId xmlns:a16="http://schemas.microsoft.com/office/drawing/2014/main" xmlns="" id="{58B9057F-0290-4D94-A467-866DBB908082}"/>
              </a:ext>
            </a:extLst>
          </p:cNvPr>
          <p:cNvSpPr txBox="1"/>
          <p:nvPr/>
        </p:nvSpPr>
        <p:spPr>
          <a:xfrm>
            <a:off x="257748" y="971550"/>
            <a:ext cx="4466652" cy="9209426"/>
          </a:xfrm>
          <a:prstGeom prst="rect">
            <a:avLst/>
          </a:prstGeom>
          <a:noFill/>
        </p:spPr>
        <p:txBody>
          <a:bodyPr wrap="square" rtlCol="0">
            <a:spAutoFit/>
          </a:bodyPr>
          <a:lstStyle/>
          <a:p>
            <a:r>
              <a:rPr lang="en-US" sz="2000" b="1" dirty="0">
                <a:solidFill>
                  <a:schemeClr val="bg1"/>
                </a:solidFill>
              </a:rPr>
              <a:t>Visualization :</a:t>
            </a: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xmlns="" id="{703D0A17-5B65-4634-B3E1-AD16DD830AF3}"/>
              </a:ext>
            </a:extLst>
          </p:cNvPr>
          <p:cNvSpPr txBox="1"/>
          <p:nvPr/>
        </p:nvSpPr>
        <p:spPr>
          <a:xfrm>
            <a:off x="-297485" y="1733550"/>
            <a:ext cx="2812085" cy="523220"/>
          </a:xfrm>
          <a:prstGeom prst="rect">
            <a:avLst/>
          </a:prstGeom>
          <a:noFill/>
        </p:spPr>
        <p:txBody>
          <a:bodyPr wrap="square" rtlCol="0">
            <a:spAutoFit/>
          </a:bodyPr>
          <a:lstStyle/>
          <a:p>
            <a:pPr lvl="1" algn="just"/>
            <a:r>
              <a:rPr lang="en-US" sz="1400" dirty="0">
                <a:solidFill>
                  <a:schemeClr val="bg1"/>
                </a:solidFill>
              </a:rPr>
              <a:t>Guess who has posted the most negative tweets???</a:t>
            </a:r>
          </a:p>
        </p:txBody>
      </p:sp>
      <p:pic>
        <p:nvPicPr>
          <p:cNvPr id="11" name="Picture 10" descr="A close up of a logo&#10;&#10;Description automatically generated">
            <a:extLst>
              <a:ext uri="{FF2B5EF4-FFF2-40B4-BE49-F238E27FC236}">
                <a16:creationId xmlns:a16="http://schemas.microsoft.com/office/drawing/2014/main" xmlns="" id="{93456194-8F35-458B-A170-206D0AEDDD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905" y="127859"/>
            <a:ext cx="685800" cy="655785"/>
          </a:xfrm>
          <a:prstGeom prst="rect">
            <a:avLst/>
          </a:prstGeom>
        </p:spPr>
      </p:pic>
      <p:pic>
        <p:nvPicPr>
          <p:cNvPr id="13" name="Picture 12">
            <a:extLst>
              <a:ext uri="{FF2B5EF4-FFF2-40B4-BE49-F238E27FC236}">
                <a16:creationId xmlns:a16="http://schemas.microsoft.com/office/drawing/2014/main" xmlns="" id="{62E7FB06-8A83-4910-B943-E1B82F4D5E03}"/>
              </a:ext>
            </a:extLst>
          </p:cNvPr>
          <p:cNvPicPr>
            <a:picLocks noChangeAspect="1"/>
          </p:cNvPicPr>
          <p:nvPr/>
        </p:nvPicPr>
        <p:blipFill>
          <a:blip r:embed="rId5"/>
          <a:stretch>
            <a:fillRect/>
          </a:stretch>
        </p:blipFill>
        <p:spPr>
          <a:xfrm>
            <a:off x="3962400" y="783644"/>
            <a:ext cx="4648200" cy="4187973"/>
          </a:xfrm>
          <a:prstGeom prst="rect">
            <a:avLst/>
          </a:prstGeom>
        </p:spPr>
      </p:pic>
    </p:spTree>
    <p:extLst>
      <p:ext uri="{BB962C8B-B14F-4D97-AF65-F5344CB8AC3E}">
        <p14:creationId xmlns:p14="http://schemas.microsoft.com/office/powerpoint/2010/main" val="2921870528"/>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 name="Title 1"/>
          <p:cNvSpPr>
            <a:spLocks noGrp="1"/>
          </p:cNvSpPr>
          <p:nvPr>
            <p:ph type="title"/>
          </p:nvPr>
        </p:nvSpPr>
        <p:spPr>
          <a:xfrm>
            <a:off x="481603" y="298408"/>
            <a:ext cx="8368363" cy="495383"/>
          </a:xfrm>
        </p:spPr>
        <p:txBody>
          <a:bodyPr/>
          <a:lstStyle/>
          <a:p>
            <a:r>
              <a:rPr lang="en-US" u="sng" dirty="0"/>
              <a:t>Data Pipeline</a:t>
            </a:r>
            <a:br>
              <a:rPr lang="en-US" u="sng" dirty="0"/>
            </a:br>
            <a:endParaRPr lang="en-US" u="sng" dirty="0"/>
          </a:p>
        </p:txBody>
      </p:sp>
      <p:sp>
        <p:nvSpPr>
          <p:cNvPr id="7" name="TextBox 6">
            <a:extLst>
              <a:ext uri="{FF2B5EF4-FFF2-40B4-BE49-F238E27FC236}">
                <a16:creationId xmlns:a16="http://schemas.microsoft.com/office/drawing/2014/main" xmlns="" id="{58B9057F-0290-4D94-A467-866DBB908082}"/>
              </a:ext>
            </a:extLst>
          </p:cNvPr>
          <p:cNvSpPr txBox="1"/>
          <p:nvPr/>
        </p:nvSpPr>
        <p:spPr>
          <a:xfrm>
            <a:off x="257748" y="971550"/>
            <a:ext cx="4466652" cy="9209426"/>
          </a:xfrm>
          <a:prstGeom prst="rect">
            <a:avLst/>
          </a:prstGeom>
          <a:noFill/>
        </p:spPr>
        <p:txBody>
          <a:bodyPr wrap="square" rtlCol="0">
            <a:spAutoFit/>
          </a:bodyPr>
          <a:lstStyle/>
          <a:p>
            <a:r>
              <a:rPr lang="en-US" sz="2000" b="1" dirty="0">
                <a:solidFill>
                  <a:schemeClr val="bg1"/>
                </a:solidFill>
              </a:rPr>
              <a:t>Visualization :</a:t>
            </a: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xmlns="" id="{703D0A17-5B65-4634-B3E1-AD16DD830AF3}"/>
              </a:ext>
            </a:extLst>
          </p:cNvPr>
          <p:cNvSpPr txBox="1"/>
          <p:nvPr/>
        </p:nvSpPr>
        <p:spPr>
          <a:xfrm>
            <a:off x="10886" y="1400385"/>
            <a:ext cx="2808514" cy="523220"/>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solidFill>
                  <a:schemeClr val="bg1"/>
                </a:solidFill>
              </a:rPr>
              <a:t>Identifying the root sources of misinformation!!</a:t>
            </a:r>
          </a:p>
        </p:txBody>
      </p:sp>
      <p:pic>
        <p:nvPicPr>
          <p:cNvPr id="13" name="Picture 12" descr="A picture containing drawing&#10;&#10;Description automatically generated">
            <a:extLst>
              <a:ext uri="{FF2B5EF4-FFF2-40B4-BE49-F238E27FC236}">
                <a16:creationId xmlns:a16="http://schemas.microsoft.com/office/drawing/2014/main" xmlns="" id="{D296115A-FE5D-4F37-BD3B-D2FE230A2D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548" y="234082"/>
            <a:ext cx="1151950" cy="503386"/>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xmlns="" id="{B396B40E-C226-4C62-BC44-2872A1B8D0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3857" y="1192417"/>
            <a:ext cx="4424983" cy="3882139"/>
          </a:xfrm>
          <a:prstGeom prst="rect">
            <a:avLst/>
          </a:prstGeom>
        </p:spPr>
      </p:pic>
      <p:pic>
        <p:nvPicPr>
          <p:cNvPr id="14" name="Picture 13">
            <a:extLst>
              <a:ext uri="{FF2B5EF4-FFF2-40B4-BE49-F238E27FC236}">
                <a16:creationId xmlns:a16="http://schemas.microsoft.com/office/drawing/2014/main" xmlns="" id="{5ED0FD93-8279-4798-958F-AA3BDE0B9A2A}"/>
              </a:ext>
            </a:extLst>
          </p:cNvPr>
          <p:cNvPicPr>
            <a:picLocks noChangeAspect="1"/>
          </p:cNvPicPr>
          <p:nvPr/>
        </p:nvPicPr>
        <p:blipFill>
          <a:blip r:embed="rId6"/>
          <a:stretch>
            <a:fillRect/>
          </a:stretch>
        </p:blipFill>
        <p:spPr>
          <a:xfrm>
            <a:off x="56302" y="2593538"/>
            <a:ext cx="4312497" cy="2388839"/>
          </a:xfrm>
          <a:prstGeom prst="rect">
            <a:avLst/>
          </a:prstGeom>
        </p:spPr>
      </p:pic>
    </p:spTree>
    <p:extLst>
      <p:ext uri="{BB962C8B-B14F-4D97-AF65-F5344CB8AC3E}">
        <p14:creationId xmlns:p14="http://schemas.microsoft.com/office/powerpoint/2010/main" val="2773627733"/>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 name="Title 1"/>
          <p:cNvSpPr>
            <a:spLocks noGrp="1"/>
          </p:cNvSpPr>
          <p:nvPr>
            <p:ph type="title"/>
          </p:nvPr>
        </p:nvSpPr>
        <p:spPr>
          <a:xfrm>
            <a:off x="457200" y="155308"/>
            <a:ext cx="8368363" cy="495383"/>
          </a:xfrm>
        </p:spPr>
        <p:txBody>
          <a:bodyPr/>
          <a:lstStyle/>
          <a:p>
            <a:r>
              <a:rPr lang="en-US" u="sng" dirty="0"/>
              <a:t>Data Pipeline</a:t>
            </a:r>
          </a:p>
        </p:txBody>
      </p:sp>
      <p:sp>
        <p:nvSpPr>
          <p:cNvPr id="7" name="TextBox 6">
            <a:extLst>
              <a:ext uri="{FF2B5EF4-FFF2-40B4-BE49-F238E27FC236}">
                <a16:creationId xmlns:a16="http://schemas.microsoft.com/office/drawing/2014/main" xmlns="" id="{58B9057F-0290-4D94-A467-866DBB908082}"/>
              </a:ext>
            </a:extLst>
          </p:cNvPr>
          <p:cNvSpPr txBox="1"/>
          <p:nvPr/>
        </p:nvSpPr>
        <p:spPr>
          <a:xfrm>
            <a:off x="284285" y="650691"/>
            <a:ext cx="8763000" cy="6370975"/>
          </a:xfrm>
          <a:prstGeom prst="rect">
            <a:avLst/>
          </a:prstGeom>
          <a:noFill/>
        </p:spPr>
        <p:txBody>
          <a:bodyPr wrap="square" rtlCol="0">
            <a:spAutoFit/>
          </a:bodyPr>
          <a:lstStyle/>
          <a:p>
            <a:r>
              <a:rPr lang="en-US" sz="2000" dirty="0">
                <a:solidFill>
                  <a:schemeClr val="bg1"/>
                </a:solidFill>
              </a:rPr>
              <a:t>NLP &amp; ML </a:t>
            </a:r>
            <a:r>
              <a:rPr lang="en-US" sz="1600" dirty="0">
                <a:solidFill>
                  <a:schemeClr val="bg1"/>
                </a:solidFill>
              </a:rPr>
              <a:t>: Tweet Pre-Processing using NLTK &amp; re</a:t>
            </a: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xmlns="" id="{820A75DB-A816-46C3-8C76-534AA1835A89}"/>
              </a:ext>
            </a:extLst>
          </p:cNvPr>
          <p:cNvSpPr txBox="1"/>
          <p:nvPr/>
        </p:nvSpPr>
        <p:spPr>
          <a:xfrm>
            <a:off x="99757" y="2283379"/>
            <a:ext cx="3978757" cy="3108543"/>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solidFill>
                  <a:schemeClr val="bg1"/>
                </a:solidFill>
              </a:rPr>
              <a:t>With the help of supervised ML, we are labeling the misleading and harmful tweets as Negative and this proves to be a strong base for our ultimate agenda to eradicate harmful tweet contents.</a:t>
            </a:r>
          </a:p>
          <a:p>
            <a:pPr marL="285750" indent="-285750" algn="just">
              <a:buFont typeface="Arial" panose="020B0604020202020204" pitchFamily="34" charset="0"/>
              <a:buChar char="•"/>
            </a:pPr>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Note: Any suitable labels can be used. </a:t>
            </a:r>
          </a:p>
          <a:p>
            <a:pPr marL="285750" indent="-285750" algn="just">
              <a:buFont typeface="Arial" panose="020B0604020202020204" pitchFamily="34" charset="0"/>
              <a:buChar char="•"/>
            </a:pPr>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To achieve this, we have implemented a pre-processing module utilizing NLTK &amp; re to perform operations like tokenization, stemming, and lemmatization on our training &amp; test dataset. </a:t>
            </a:r>
          </a:p>
          <a:p>
            <a:pPr marL="285750" indent="-285750" algn="just">
              <a:buFont typeface="Arial" panose="020B0604020202020204" pitchFamily="34" charset="0"/>
              <a:buChar char="•"/>
            </a:pPr>
            <a:endParaRPr lang="en-US" sz="1400" dirty="0">
              <a:solidFill>
                <a:schemeClr val="bg1"/>
              </a:solidFill>
            </a:endParaRPr>
          </a:p>
        </p:txBody>
      </p:sp>
      <p:pic>
        <p:nvPicPr>
          <p:cNvPr id="13" name="Picture 12" descr="A picture containing chain, necklace&#10;&#10;Description automatically generated">
            <a:extLst>
              <a:ext uri="{FF2B5EF4-FFF2-40B4-BE49-F238E27FC236}">
                <a16:creationId xmlns:a16="http://schemas.microsoft.com/office/drawing/2014/main" xmlns="" id="{3F5EEFA9-6138-4C6D-A260-1239D11333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014" y="1267751"/>
            <a:ext cx="838200" cy="739909"/>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xmlns="" id="{1726EC9E-94D4-4A1B-ACD1-595A1B43EF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6228" y="1267751"/>
            <a:ext cx="731273" cy="739909"/>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xmlns="" id="{63A9E18F-417A-436F-BB13-C55441C8E4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0015" y="1267751"/>
            <a:ext cx="963405" cy="739909"/>
          </a:xfrm>
          <a:prstGeom prst="rect">
            <a:avLst/>
          </a:prstGeom>
        </p:spPr>
      </p:pic>
      <p:pic>
        <p:nvPicPr>
          <p:cNvPr id="6" name="Picture 5">
            <a:extLst>
              <a:ext uri="{FF2B5EF4-FFF2-40B4-BE49-F238E27FC236}">
                <a16:creationId xmlns:a16="http://schemas.microsoft.com/office/drawing/2014/main" xmlns="" id="{DC64AE1D-AA16-40A3-9D3C-3A3482BDFFF8}"/>
              </a:ext>
            </a:extLst>
          </p:cNvPr>
          <p:cNvPicPr>
            <a:picLocks noChangeAspect="1"/>
          </p:cNvPicPr>
          <p:nvPr/>
        </p:nvPicPr>
        <p:blipFill>
          <a:blip r:embed="rId7"/>
          <a:stretch>
            <a:fillRect/>
          </a:stretch>
        </p:blipFill>
        <p:spPr>
          <a:xfrm>
            <a:off x="4275013" y="1428750"/>
            <a:ext cx="4820629" cy="3494749"/>
          </a:xfrm>
          <a:prstGeom prst="rect">
            <a:avLst/>
          </a:prstGeom>
        </p:spPr>
      </p:pic>
    </p:spTree>
    <p:extLst>
      <p:ext uri="{BB962C8B-B14F-4D97-AF65-F5344CB8AC3E}">
        <p14:creationId xmlns:p14="http://schemas.microsoft.com/office/powerpoint/2010/main" val="2275794397"/>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 name="Title 1"/>
          <p:cNvSpPr>
            <a:spLocks noGrp="1"/>
          </p:cNvSpPr>
          <p:nvPr>
            <p:ph type="title"/>
          </p:nvPr>
        </p:nvSpPr>
        <p:spPr>
          <a:xfrm>
            <a:off x="457200" y="155308"/>
            <a:ext cx="8368363" cy="495383"/>
          </a:xfrm>
        </p:spPr>
        <p:txBody>
          <a:bodyPr/>
          <a:lstStyle/>
          <a:p>
            <a:r>
              <a:rPr lang="en-US" u="sng" dirty="0"/>
              <a:t>Data Pipeline</a:t>
            </a:r>
          </a:p>
        </p:txBody>
      </p:sp>
      <p:sp>
        <p:nvSpPr>
          <p:cNvPr id="7" name="TextBox 6">
            <a:extLst>
              <a:ext uri="{FF2B5EF4-FFF2-40B4-BE49-F238E27FC236}">
                <a16:creationId xmlns:a16="http://schemas.microsoft.com/office/drawing/2014/main" xmlns="" id="{58B9057F-0290-4D94-A467-866DBB908082}"/>
              </a:ext>
            </a:extLst>
          </p:cNvPr>
          <p:cNvSpPr txBox="1"/>
          <p:nvPr/>
        </p:nvSpPr>
        <p:spPr>
          <a:xfrm>
            <a:off x="284285" y="650691"/>
            <a:ext cx="8763000" cy="6370975"/>
          </a:xfrm>
          <a:prstGeom prst="rect">
            <a:avLst/>
          </a:prstGeom>
          <a:noFill/>
        </p:spPr>
        <p:txBody>
          <a:bodyPr wrap="square" rtlCol="0">
            <a:spAutoFit/>
          </a:bodyPr>
          <a:lstStyle/>
          <a:p>
            <a:r>
              <a:rPr lang="en-US" sz="2000" dirty="0">
                <a:solidFill>
                  <a:schemeClr val="bg1"/>
                </a:solidFill>
              </a:rPr>
              <a:t>NLP &amp; ML </a:t>
            </a:r>
            <a:r>
              <a:rPr lang="en-US" sz="1600" dirty="0">
                <a:solidFill>
                  <a:schemeClr val="bg1"/>
                </a:solidFill>
              </a:rPr>
              <a:t>: Convert Text to numbers using TF-IDF technique</a:t>
            </a: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xmlns="" id="{820A75DB-A816-46C3-8C76-534AA1835A89}"/>
              </a:ext>
            </a:extLst>
          </p:cNvPr>
          <p:cNvSpPr txBox="1"/>
          <p:nvPr/>
        </p:nvSpPr>
        <p:spPr>
          <a:xfrm>
            <a:off x="99757" y="2283379"/>
            <a:ext cx="4091243" cy="523220"/>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solidFill>
                  <a:schemeClr val="bg1"/>
                </a:solidFill>
              </a:rPr>
              <a:t>We have chosen TF-IDF technique to convert text to vectors</a:t>
            </a:r>
          </a:p>
        </p:txBody>
      </p:sp>
      <p:pic>
        <p:nvPicPr>
          <p:cNvPr id="13" name="Picture 12" descr="A picture containing chain, necklace&#10;&#10;Description automatically generated">
            <a:extLst>
              <a:ext uri="{FF2B5EF4-FFF2-40B4-BE49-F238E27FC236}">
                <a16:creationId xmlns:a16="http://schemas.microsoft.com/office/drawing/2014/main" xmlns="" id="{3F5EEFA9-6138-4C6D-A260-1239D11333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014" y="1267751"/>
            <a:ext cx="838200" cy="739909"/>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xmlns="" id="{1726EC9E-94D4-4A1B-ACD1-595A1B43EF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6228" y="1267751"/>
            <a:ext cx="731273" cy="739909"/>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xmlns="" id="{63A9E18F-417A-436F-BB13-C55441C8E4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0015" y="1267751"/>
            <a:ext cx="963405" cy="739909"/>
          </a:xfrm>
          <a:prstGeom prst="rect">
            <a:avLst/>
          </a:prstGeom>
        </p:spPr>
      </p:pic>
      <p:pic>
        <p:nvPicPr>
          <p:cNvPr id="8" name="Picture 7">
            <a:extLst>
              <a:ext uri="{FF2B5EF4-FFF2-40B4-BE49-F238E27FC236}">
                <a16:creationId xmlns:a16="http://schemas.microsoft.com/office/drawing/2014/main" xmlns="" id="{8DA1BCBF-FC4B-4441-8989-7282CE6339EA}"/>
              </a:ext>
            </a:extLst>
          </p:cNvPr>
          <p:cNvPicPr>
            <a:picLocks noChangeAspect="1"/>
          </p:cNvPicPr>
          <p:nvPr/>
        </p:nvPicPr>
        <p:blipFill>
          <a:blip r:embed="rId7"/>
          <a:stretch>
            <a:fillRect/>
          </a:stretch>
        </p:blipFill>
        <p:spPr>
          <a:xfrm>
            <a:off x="420914" y="3457290"/>
            <a:ext cx="6208486" cy="1248060"/>
          </a:xfrm>
          <a:prstGeom prst="rect">
            <a:avLst/>
          </a:prstGeom>
        </p:spPr>
      </p:pic>
    </p:spTree>
    <p:extLst>
      <p:ext uri="{BB962C8B-B14F-4D97-AF65-F5344CB8AC3E}">
        <p14:creationId xmlns:p14="http://schemas.microsoft.com/office/powerpoint/2010/main" val="1739187387"/>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 name="Title 1"/>
          <p:cNvSpPr>
            <a:spLocks noGrp="1"/>
          </p:cNvSpPr>
          <p:nvPr>
            <p:ph type="title"/>
          </p:nvPr>
        </p:nvSpPr>
        <p:spPr>
          <a:xfrm>
            <a:off x="457200" y="155308"/>
            <a:ext cx="8368363" cy="495383"/>
          </a:xfrm>
        </p:spPr>
        <p:txBody>
          <a:bodyPr/>
          <a:lstStyle/>
          <a:p>
            <a:r>
              <a:rPr lang="en-US" u="sng" dirty="0"/>
              <a:t>Data Pipeline</a:t>
            </a:r>
          </a:p>
        </p:txBody>
      </p:sp>
      <p:sp>
        <p:nvSpPr>
          <p:cNvPr id="7" name="TextBox 6">
            <a:extLst>
              <a:ext uri="{FF2B5EF4-FFF2-40B4-BE49-F238E27FC236}">
                <a16:creationId xmlns:a16="http://schemas.microsoft.com/office/drawing/2014/main" xmlns="" id="{58B9057F-0290-4D94-A467-866DBB908082}"/>
              </a:ext>
            </a:extLst>
          </p:cNvPr>
          <p:cNvSpPr txBox="1"/>
          <p:nvPr/>
        </p:nvSpPr>
        <p:spPr>
          <a:xfrm>
            <a:off x="284285" y="650691"/>
            <a:ext cx="8763000" cy="6370975"/>
          </a:xfrm>
          <a:prstGeom prst="rect">
            <a:avLst/>
          </a:prstGeom>
          <a:noFill/>
        </p:spPr>
        <p:txBody>
          <a:bodyPr wrap="square" rtlCol="0">
            <a:spAutoFit/>
          </a:bodyPr>
          <a:lstStyle/>
          <a:p>
            <a:r>
              <a:rPr lang="en-US" sz="2000" dirty="0">
                <a:solidFill>
                  <a:schemeClr val="bg1"/>
                </a:solidFill>
              </a:rPr>
              <a:t>NLP &amp; ML </a:t>
            </a:r>
            <a:r>
              <a:rPr lang="en-US" sz="1600" dirty="0">
                <a:solidFill>
                  <a:schemeClr val="bg1"/>
                </a:solidFill>
              </a:rPr>
              <a:t>: Splitting data into train and test</a:t>
            </a: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xmlns="" id="{820A75DB-A816-46C3-8C76-534AA1835A89}"/>
              </a:ext>
            </a:extLst>
          </p:cNvPr>
          <p:cNvSpPr txBox="1"/>
          <p:nvPr/>
        </p:nvSpPr>
        <p:spPr>
          <a:xfrm>
            <a:off x="99757" y="2283379"/>
            <a:ext cx="4319843" cy="1384995"/>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solidFill>
                  <a:schemeClr val="bg1"/>
                </a:solidFill>
              </a:rPr>
              <a:t>We have specifically utilized the popular text classification algorithms like Logistic regression and Naïve Bayes classifier. </a:t>
            </a:r>
          </a:p>
          <a:p>
            <a:pPr marL="285750" indent="-285750" algn="just">
              <a:buFont typeface="Arial" panose="020B0604020202020204" pitchFamily="34" charset="0"/>
              <a:buChar char="•"/>
            </a:pPr>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In this step we have split our main dataset to train and test datasets.</a:t>
            </a:r>
          </a:p>
        </p:txBody>
      </p:sp>
      <p:pic>
        <p:nvPicPr>
          <p:cNvPr id="13" name="Picture 12" descr="A picture containing chain, necklace&#10;&#10;Description automatically generated">
            <a:extLst>
              <a:ext uri="{FF2B5EF4-FFF2-40B4-BE49-F238E27FC236}">
                <a16:creationId xmlns:a16="http://schemas.microsoft.com/office/drawing/2014/main" xmlns="" id="{3F5EEFA9-6138-4C6D-A260-1239D11333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014" y="1267751"/>
            <a:ext cx="838200" cy="739909"/>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xmlns="" id="{1726EC9E-94D4-4A1B-ACD1-595A1B43EF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6228" y="1267751"/>
            <a:ext cx="731273" cy="739909"/>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xmlns="" id="{63A9E18F-417A-436F-BB13-C55441C8E4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0015" y="1267751"/>
            <a:ext cx="963405" cy="739909"/>
          </a:xfrm>
          <a:prstGeom prst="rect">
            <a:avLst/>
          </a:prstGeom>
        </p:spPr>
      </p:pic>
      <p:pic>
        <p:nvPicPr>
          <p:cNvPr id="8" name="Picture 7">
            <a:extLst>
              <a:ext uri="{FF2B5EF4-FFF2-40B4-BE49-F238E27FC236}">
                <a16:creationId xmlns:a16="http://schemas.microsoft.com/office/drawing/2014/main" xmlns="" id="{8C697A40-4621-4F4A-A181-FF5E0A65C187}"/>
              </a:ext>
            </a:extLst>
          </p:cNvPr>
          <p:cNvPicPr>
            <a:picLocks noChangeAspect="1"/>
          </p:cNvPicPr>
          <p:nvPr/>
        </p:nvPicPr>
        <p:blipFill>
          <a:blip r:embed="rId7"/>
          <a:stretch>
            <a:fillRect/>
          </a:stretch>
        </p:blipFill>
        <p:spPr>
          <a:xfrm>
            <a:off x="4513991" y="2007660"/>
            <a:ext cx="4096610" cy="2240490"/>
          </a:xfrm>
          <a:prstGeom prst="rect">
            <a:avLst/>
          </a:prstGeom>
        </p:spPr>
      </p:pic>
    </p:spTree>
    <p:extLst>
      <p:ext uri="{BB962C8B-B14F-4D97-AF65-F5344CB8AC3E}">
        <p14:creationId xmlns:p14="http://schemas.microsoft.com/office/powerpoint/2010/main" val="2159192625"/>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 name="Title 1"/>
          <p:cNvSpPr>
            <a:spLocks noGrp="1"/>
          </p:cNvSpPr>
          <p:nvPr>
            <p:ph type="title"/>
          </p:nvPr>
        </p:nvSpPr>
        <p:spPr>
          <a:xfrm>
            <a:off x="457200" y="155308"/>
            <a:ext cx="8368363" cy="495383"/>
          </a:xfrm>
        </p:spPr>
        <p:txBody>
          <a:bodyPr/>
          <a:lstStyle/>
          <a:p>
            <a:r>
              <a:rPr lang="en-US" u="sng" dirty="0"/>
              <a:t>Data Pipeline</a:t>
            </a:r>
          </a:p>
        </p:txBody>
      </p:sp>
      <p:sp>
        <p:nvSpPr>
          <p:cNvPr id="7" name="TextBox 6">
            <a:extLst>
              <a:ext uri="{FF2B5EF4-FFF2-40B4-BE49-F238E27FC236}">
                <a16:creationId xmlns:a16="http://schemas.microsoft.com/office/drawing/2014/main" xmlns="" id="{58B9057F-0290-4D94-A467-866DBB908082}"/>
              </a:ext>
            </a:extLst>
          </p:cNvPr>
          <p:cNvSpPr txBox="1"/>
          <p:nvPr/>
        </p:nvSpPr>
        <p:spPr>
          <a:xfrm>
            <a:off x="284285" y="650691"/>
            <a:ext cx="8763000" cy="6370975"/>
          </a:xfrm>
          <a:prstGeom prst="rect">
            <a:avLst/>
          </a:prstGeom>
          <a:noFill/>
        </p:spPr>
        <p:txBody>
          <a:bodyPr wrap="square" rtlCol="0">
            <a:spAutoFit/>
          </a:bodyPr>
          <a:lstStyle/>
          <a:p>
            <a:r>
              <a:rPr lang="en-US" sz="2000" dirty="0">
                <a:solidFill>
                  <a:schemeClr val="bg1"/>
                </a:solidFill>
              </a:rPr>
              <a:t>NLP &amp; ML </a:t>
            </a:r>
            <a:r>
              <a:rPr lang="en-US" sz="1600" dirty="0">
                <a:solidFill>
                  <a:schemeClr val="bg1"/>
                </a:solidFill>
              </a:rPr>
              <a:t>: Model fitting</a:t>
            </a: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xmlns="" id="{820A75DB-A816-46C3-8C76-534AA1835A89}"/>
              </a:ext>
            </a:extLst>
          </p:cNvPr>
          <p:cNvSpPr txBox="1"/>
          <p:nvPr/>
        </p:nvSpPr>
        <p:spPr>
          <a:xfrm>
            <a:off x="99757" y="2283379"/>
            <a:ext cx="4319843" cy="954107"/>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solidFill>
                  <a:schemeClr val="bg1"/>
                </a:solidFill>
              </a:rPr>
              <a:t>Finally!! when we fit the model, we have achieved an accuracy of 70% for Logistic Regression model and 66% for the Naïve Bayes classifier.</a:t>
            </a:r>
          </a:p>
        </p:txBody>
      </p:sp>
      <p:pic>
        <p:nvPicPr>
          <p:cNvPr id="13" name="Picture 12" descr="A picture containing chain, necklace&#10;&#10;Description automatically generated">
            <a:extLst>
              <a:ext uri="{FF2B5EF4-FFF2-40B4-BE49-F238E27FC236}">
                <a16:creationId xmlns:a16="http://schemas.microsoft.com/office/drawing/2014/main" xmlns="" id="{3F5EEFA9-6138-4C6D-A260-1239D11333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014" y="1267751"/>
            <a:ext cx="838200" cy="739909"/>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xmlns="" id="{1726EC9E-94D4-4A1B-ACD1-595A1B43EF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6228" y="1267751"/>
            <a:ext cx="731273" cy="739909"/>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xmlns="" id="{63A9E18F-417A-436F-BB13-C55441C8E4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0015" y="1267751"/>
            <a:ext cx="963405" cy="739909"/>
          </a:xfrm>
          <a:prstGeom prst="rect">
            <a:avLst/>
          </a:prstGeom>
        </p:spPr>
      </p:pic>
      <p:pic>
        <p:nvPicPr>
          <p:cNvPr id="6" name="Picture 5">
            <a:extLst>
              <a:ext uri="{FF2B5EF4-FFF2-40B4-BE49-F238E27FC236}">
                <a16:creationId xmlns:a16="http://schemas.microsoft.com/office/drawing/2014/main" xmlns="" id="{0CAD339C-18E9-47E0-9E02-C934416335BC}"/>
              </a:ext>
            </a:extLst>
          </p:cNvPr>
          <p:cNvPicPr>
            <a:picLocks noChangeAspect="1"/>
          </p:cNvPicPr>
          <p:nvPr/>
        </p:nvPicPr>
        <p:blipFill>
          <a:blip r:embed="rId7"/>
          <a:stretch>
            <a:fillRect/>
          </a:stretch>
        </p:blipFill>
        <p:spPr>
          <a:xfrm>
            <a:off x="4558081" y="1733549"/>
            <a:ext cx="4201254" cy="3098727"/>
          </a:xfrm>
          <a:prstGeom prst="rect">
            <a:avLst/>
          </a:prstGeom>
        </p:spPr>
      </p:pic>
    </p:spTree>
    <p:extLst>
      <p:ext uri="{BB962C8B-B14F-4D97-AF65-F5344CB8AC3E}">
        <p14:creationId xmlns:p14="http://schemas.microsoft.com/office/powerpoint/2010/main" val="288444060"/>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 name="Title 1"/>
          <p:cNvSpPr>
            <a:spLocks noGrp="1"/>
          </p:cNvSpPr>
          <p:nvPr>
            <p:ph type="title"/>
          </p:nvPr>
        </p:nvSpPr>
        <p:spPr>
          <a:xfrm>
            <a:off x="457200" y="155308"/>
            <a:ext cx="8368363" cy="495383"/>
          </a:xfrm>
        </p:spPr>
        <p:txBody>
          <a:bodyPr/>
          <a:lstStyle/>
          <a:p>
            <a:r>
              <a:rPr lang="en-US" u="sng" dirty="0"/>
              <a:t>Data Pipeline</a:t>
            </a:r>
          </a:p>
        </p:txBody>
      </p:sp>
      <p:sp>
        <p:nvSpPr>
          <p:cNvPr id="7" name="TextBox 6">
            <a:extLst>
              <a:ext uri="{FF2B5EF4-FFF2-40B4-BE49-F238E27FC236}">
                <a16:creationId xmlns:a16="http://schemas.microsoft.com/office/drawing/2014/main" xmlns="" id="{58B9057F-0290-4D94-A467-866DBB908082}"/>
              </a:ext>
            </a:extLst>
          </p:cNvPr>
          <p:cNvSpPr txBox="1"/>
          <p:nvPr/>
        </p:nvSpPr>
        <p:spPr>
          <a:xfrm>
            <a:off x="284285" y="650691"/>
            <a:ext cx="8763000" cy="6370975"/>
          </a:xfrm>
          <a:prstGeom prst="rect">
            <a:avLst/>
          </a:prstGeom>
          <a:noFill/>
        </p:spPr>
        <p:txBody>
          <a:bodyPr wrap="square" rtlCol="0">
            <a:spAutoFit/>
          </a:bodyPr>
          <a:lstStyle/>
          <a:p>
            <a:r>
              <a:rPr lang="en-US" sz="2000" dirty="0">
                <a:solidFill>
                  <a:schemeClr val="bg1"/>
                </a:solidFill>
              </a:rPr>
              <a:t>NLP &amp; ML </a:t>
            </a:r>
            <a:r>
              <a:rPr lang="en-US" sz="1600" dirty="0">
                <a:solidFill>
                  <a:schemeClr val="bg1"/>
                </a:solidFill>
              </a:rPr>
              <a:t>: Model Testing</a:t>
            </a: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xmlns="" id="{820A75DB-A816-46C3-8C76-534AA1835A89}"/>
              </a:ext>
            </a:extLst>
          </p:cNvPr>
          <p:cNvSpPr txBox="1"/>
          <p:nvPr/>
        </p:nvSpPr>
        <p:spPr>
          <a:xfrm>
            <a:off x="25400" y="2316943"/>
            <a:ext cx="4319843"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solidFill>
                  <a:schemeClr val="bg1"/>
                </a:solidFill>
              </a:rPr>
              <a:t>Let’s test our model with the test data ;) </a:t>
            </a:r>
          </a:p>
        </p:txBody>
      </p:sp>
      <p:pic>
        <p:nvPicPr>
          <p:cNvPr id="13" name="Picture 12" descr="A picture containing chain, necklace&#10;&#10;Description automatically generated">
            <a:extLst>
              <a:ext uri="{FF2B5EF4-FFF2-40B4-BE49-F238E27FC236}">
                <a16:creationId xmlns:a16="http://schemas.microsoft.com/office/drawing/2014/main" xmlns="" id="{3F5EEFA9-6138-4C6D-A260-1239D11333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014" y="1267751"/>
            <a:ext cx="838200" cy="739909"/>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xmlns="" id="{1726EC9E-94D4-4A1B-ACD1-595A1B43EF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6228" y="1267751"/>
            <a:ext cx="731273" cy="739909"/>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xmlns="" id="{63A9E18F-417A-436F-BB13-C55441C8E4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0015" y="1267751"/>
            <a:ext cx="963405" cy="739909"/>
          </a:xfrm>
          <a:prstGeom prst="rect">
            <a:avLst/>
          </a:prstGeom>
        </p:spPr>
      </p:pic>
      <p:pic>
        <p:nvPicPr>
          <p:cNvPr id="10" name="Picture 9">
            <a:extLst>
              <a:ext uri="{FF2B5EF4-FFF2-40B4-BE49-F238E27FC236}">
                <a16:creationId xmlns:a16="http://schemas.microsoft.com/office/drawing/2014/main" xmlns="" id="{4BFB4CD4-8BEC-49C4-A4B5-0007AC435A5B}"/>
              </a:ext>
            </a:extLst>
          </p:cNvPr>
          <p:cNvPicPr>
            <a:picLocks noChangeAspect="1"/>
          </p:cNvPicPr>
          <p:nvPr/>
        </p:nvPicPr>
        <p:blipFill>
          <a:blip r:embed="rId7"/>
          <a:stretch>
            <a:fillRect/>
          </a:stretch>
        </p:blipFill>
        <p:spPr>
          <a:xfrm>
            <a:off x="3962400" y="1733550"/>
            <a:ext cx="4897315" cy="2967626"/>
          </a:xfrm>
          <a:prstGeom prst="rect">
            <a:avLst/>
          </a:prstGeom>
        </p:spPr>
      </p:pic>
    </p:spTree>
    <p:extLst>
      <p:ext uri="{BB962C8B-B14F-4D97-AF65-F5344CB8AC3E}">
        <p14:creationId xmlns:p14="http://schemas.microsoft.com/office/powerpoint/2010/main" val="345848908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6819" y="0"/>
            <a:ext cx="9144000" cy="5162550"/>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 name="Title 1"/>
          <p:cNvSpPr>
            <a:spLocks noGrp="1"/>
          </p:cNvSpPr>
          <p:nvPr>
            <p:ph type="title"/>
          </p:nvPr>
        </p:nvSpPr>
        <p:spPr>
          <a:xfrm>
            <a:off x="387818" y="121194"/>
            <a:ext cx="8368363" cy="495383"/>
          </a:xfrm>
        </p:spPr>
        <p:txBody>
          <a:bodyPr/>
          <a:lstStyle/>
          <a:p>
            <a:r>
              <a:rPr lang="en-US" u="sng" dirty="0"/>
              <a:t>Background</a:t>
            </a:r>
          </a:p>
        </p:txBody>
      </p:sp>
      <p:sp>
        <p:nvSpPr>
          <p:cNvPr id="7" name="TextBox 6">
            <a:extLst>
              <a:ext uri="{FF2B5EF4-FFF2-40B4-BE49-F238E27FC236}">
                <a16:creationId xmlns:a16="http://schemas.microsoft.com/office/drawing/2014/main" xmlns="" id="{A75076DC-B944-4042-862F-A3D6DB0C1223}"/>
              </a:ext>
            </a:extLst>
          </p:cNvPr>
          <p:cNvSpPr txBox="1"/>
          <p:nvPr/>
        </p:nvSpPr>
        <p:spPr>
          <a:xfrm>
            <a:off x="412281" y="514350"/>
            <a:ext cx="8534400" cy="5478423"/>
          </a:xfrm>
          <a:prstGeom prst="rect">
            <a:avLst/>
          </a:prstGeom>
          <a:noFill/>
        </p:spPr>
        <p:txBody>
          <a:bodyPr wrap="square" rtlCol="0">
            <a:spAutoFit/>
          </a:bodyPr>
          <a:lstStyle/>
          <a:p>
            <a:r>
              <a:rPr lang="en-US" sz="1400" b="1" u="sng" dirty="0">
                <a:solidFill>
                  <a:schemeClr val="bg1"/>
                </a:solidFill>
              </a:rPr>
              <a:t>The Issue:</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Twitter is a social media platform that allows users to share and receive short posts called tweets. Though it is often used for quickly spreading news and other updates, in more recent times it has been accused of being plagued by misinformation and bots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With the outbreak of the novel coronavirus Covid-19, Twitter has become an echo chamber of hoaxes and rumors on the virus, perpetuating more Covid-19 cases and deaths</a:t>
            </a:r>
          </a:p>
          <a:p>
            <a:endParaRPr lang="en-US" sz="1400" dirty="0">
              <a:solidFill>
                <a:schemeClr val="bg1"/>
              </a:solidFill>
            </a:endParaRPr>
          </a:p>
          <a:p>
            <a:r>
              <a:rPr lang="en-US" sz="1400" b="1" u="sng" dirty="0">
                <a:solidFill>
                  <a:schemeClr val="bg1"/>
                </a:solidFill>
              </a:rPr>
              <a:t>Our Plan:</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The Twitter API provides data scientists with a goldmine of unstructured data that can be analyzed using techniques from class to identify and classify various types of misinformation</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We have targeted 3 major categories of misinformation: 1. Myths, 2. Disinfectants, &amp; 3. Antivirals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Our project utilizes Exploratory Data Analysis, Data Engineering, NLP (Natural Language Processing), &amp; ML (Machine Learning) to classify tweets and even predict whether a tweet has misleading information</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In this regard, our project is a baby step towards eradicating harmful data on Twitter</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Tree>
    <p:extLst>
      <p:ext uri="{BB962C8B-B14F-4D97-AF65-F5344CB8AC3E}">
        <p14:creationId xmlns:p14="http://schemas.microsoft.com/office/powerpoint/2010/main" val="10408375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 name="Title 1"/>
          <p:cNvSpPr>
            <a:spLocks noGrp="1"/>
          </p:cNvSpPr>
          <p:nvPr>
            <p:ph type="title"/>
          </p:nvPr>
        </p:nvSpPr>
        <p:spPr>
          <a:xfrm>
            <a:off x="457200" y="155308"/>
            <a:ext cx="8368363" cy="495383"/>
          </a:xfrm>
        </p:spPr>
        <p:txBody>
          <a:bodyPr/>
          <a:lstStyle/>
          <a:p>
            <a:r>
              <a:rPr lang="en-US" u="sng" dirty="0"/>
              <a:t>Data Pipeline</a:t>
            </a:r>
          </a:p>
        </p:txBody>
      </p:sp>
      <p:sp>
        <p:nvSpPr>
          <p:cNvPr id="7" name="TextBox 6">
            <a:extLst>
              <a:ext uri="{FF2B5EF4-FFF2-40B4-BE49-F238E27FC236}">
                <a16:creationId xmlns:a16="http://schemas.microsoft.com/office/drawing/2014/main" xmlns="" id="{58B9057F-0290-4D94-A467-866DBB908082}"/>
              </a:ext>
            </a:extLst>
          </p:cNvPr>
          <p:cNvSpPr txBox="1"/>
          <p:nvPr/>
        </p:nvSpPr>
        <p:spPr>
          <a:xfrm>
            <a:off x="284285" y="650691"/>
            <a:ext cx="8763000" cy="6370975"/>
          </a:xfrm>
          <a:prstGeom prst="rect">
            <a:avLst/>
          </a:prstGeom>
          <a:noFill/>
        </p:spPr>
        <p:txBody>
          <a:bodyPr wrap="square" rtlCol="0">
            <a:spAutoFit/>
          </a:bodyPr>
          <a:lstStyle/>
          <a:p>
            <a:r>
              <a:rPr lang="en-US" sz="2000" dirty="0">
                <a:solidFill>
                  <a:schemeClr val="bg1"/>
                </a:solidFill>
              </a:rPr>
              <a:t>NLP &amp; ML </a:t>
            </a:r>
            <a:r>
              <a:rPr lang="en-US" sz="1600" dirty="0">
                <a:solidFill>
                  <a:schemeClr val="bg1"/>
                </a:solidFill>
              </a:rPr>
              <a:t>: Cross-Validation</a:t>
            </a: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xmlns="" id="{820A75DB-A816-46C3-8C76-534AA1835A89}"/>
              </a:ext>
            </a:extLst>
          </p:cNvPr>
          <p:cNvSpPr txBox="1"/>
          <p:nvPr/>
        </p:nvSpPr>
        <p:spPr>
          <a:xfrm>
            <a:off x="1" y="2370052"/>
            <a:ext cx="3200399" cy="2677656"/>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solidFill>
                  <a:schemeClr val="bg1"/>
                </a:solidFill>
              </a:rPr>
              <a:t>Is our model classifying all misinformation tweets as negative ??</a:t>
            </a:r>
          </a:p>
          <a:p>
            <a:pPr marL="285750" indent="-285750" algn="just">
              <a:buFont typeface="Arial" panose="020B0604020202020204" pitchFamily="34" charset="0"/>
              <a:buChar char="•"/>
            </a:pPr>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No, we have a long way to go in finetuning our model.</a:t>
            </a:r>
          </a:p>
          <a:p>
            <a:pPr algn="just"/>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However, the good news is, it is predicting some wonderful insights and rightly classifies some harmful contents as negative, which is such a relief phewww :)</a:t>
            </a:r>
          </a:p>
        </p:txBody>
      </p:sp>
      <p:pic>
        <p:nvPicPr>
          <p:cNvPr id="13" name="Picture 12" descr="A picture containing chain, necklace&#10;&#10;Description automatically generated">
            <a:extLst>
              <a:ext uri="{FF2B5EF4-FFF2-40B4-BE49-F238E27FC236}">
                <a16:creationId xmlns:a16="http://schemas.microsoft.com/office/drawing/2014/main" xmlns="" id="{3F5EEFA9-6138-4C6D-A260-1239D11333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014" y="1267751"/>
            <a:ext cx="838200" cy="739909"/>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xmlns="" id="{1726EC9E-94D4-4A1B-ACD1-595A1B43EF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6228" y="1267751"/>
            <a:ext cx="731273" cy="739909"/>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xmlns="" id="{63A9E18F-417A-436F-BB13-C55441C8E4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0015" y="1267751"/>
            <a:ext cx="963405" cy="739909"/>
          </a:xfrm>
          <a:prstGeom prst="rect">
            <a:avLst/>
          </a:prstGeom>
        </p:spPr>
      </p:pic>
      <p:pic>
        <p:nvPicPr>
          <p:cNvPr id="10" name="Picture 9">
            <a:extLst>
              <a:ext uri="{FF2B5EF4-FFF2-40B4-BE49-F238E27FC236}">
                <a16:creationId xmlns:a16="http://schemas.microsoft.com/office/drawing/2014/main" xmlns="" id="{4BFB4CD4-8BEC-49C4-A4B5-0007AC435A5B}"/>
              </a:ext>
            </a:extLst>
          </p:cNvPr>
          <p:cNvPicPr>
            <a:picLocks noChangeAspect="1"/>
          </p:cNvPicPr>
          <p:nvPr/>
        </p:nvPicPr>
        <p:blipFill>
          <a:blip r:embed="rId7"/>
          <a:stretch>
            <a:fillRect/>
          </a:stretch>
        </p:blipFill>
        <p:spPr>
          <a:xfrm>
            <a:off x="3744686" y="2007660"/>
            <a:ext cx="5125915" cy="3040048"/>
          </a:xfrm>
          <a:prstGeom prst="rect">
            <a:avLst/>
          </a:prstGeom>
        </p:spPr>
      </p:pic>
    </p:spTree>
    <p:extLst>
      <p:ext uri="{BB962C8B-B14F-4D97-AF65-F5344CB8AC3E}">
        <p14:creationId xmlns:p14="http://schemas.microsoft.com/office/powerpoint/2010/main" val="2200807747"/>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9050"/>
            <a:ext cx="9144000" cy="5162550"/>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 name="Title 1"/>
          <p:cNvSpPr>
            <a:spLocks noGrp="1"/>
          </p:cNvSpPr>
          <p:nvPr>
            <p:ph type="title"/>
          </p:nvPr>
        </p:nvSpPr>
        <p:spPr/>
        <p:txBody>
          <a:bodyPr/>
          <a:lstStyle/>
          <a:p>
            <a:r>
              <a:rPr lang="en-US" u="sng" dirty="0"/>
              <a:t>Conclusion</a:t>
            </a:r>
          </a:p>
        </p:txBody>
      </p:sp>
      <p:sp>
        <p:nvSpPr>
          <p:cNvPr id="7" name="TextBox 6">
            <a:extLst>
              <a:ext uri="{FF2B5EF4-FFF2-40B4-BE49-F238E27FC236}">
                <a16:creationId xmlns:a16="http://schemas.microsoft.com/office/drawing/2014/main" xmlns="" id="{A75076DC-B944-4042-862F-A3D6DB0C1223}"/>
              </a:ext>
            </a:extLst>
          </p:cNvPr>
          <p:cNvSpPr txBox="1"/>
          <p:nvPr/>
        </p:nvSpPr>
        <p:spPr>
          <a:xfrm>
            <a:off x="457200" y="1008043"/>
            <a:ext cx="8534400" cy="3970318"/>
          </a:xfrm>
          <a:prstGeom prst="rect">
            <a:avLst/>
          </a:prstGeom>
          <a:noFill/>
        </p:spPr>
        <p:txBody>
          <a:bodyPr wrap="square" rtlCol="0">
            <a:spAutoFit/>
          </a:bodyPr>
          <a:lstStyle/>
          <a:p>
            <a:pPr marL="285750" indent="-285750">
              <a:buFont typeface="Arial" charset="0"/>
              <a:buChar char="•"/>
            </a:pPr>
            <a:r>
              <a:rPr lang="en-US" sz="1400" dirty="0">
                <a:solidFill>
                  <a:schemeClr val="bg1"/>
                </a:solidFill>
              </a:rPr>
              <a:t>#Covid and #Trump were the most common hashtags in our dataset. These hashtags have a relatively neutral (~70%) sentiment, which aligns close with the average among all the hashtags</a:t>
            </a:r>
          </a:p>
          <a:p>
            <a:pPr marL="285750" indent="-285750">
              <a:buFont typeface="Arial" charset="0"/>
              <a:buChar char="•"/>
            </a:pPr>
            <a:endParaRPr lang="en-US" sz="1400" dirty="0">
              <a:solidFill>
                <a:schemeClr val="bg1"/>
              </a:solidFill>
            </a:endParaRPr>
          </a:p>
          <a:p>
            <a:pPr marL="285750" indent="-285750">
              <a:buFont typeface="Arial" charset="0"/>
              <a:buChar char="•"/>
            </a:pPr>
            <a:r>
              <a:rPr lang="en-US" sz="1400" dirty="0">
                <a:solidFill>
                  <a:schemeClr val="bg1"/>
                </a:solidFill>
              </a:rPr>
              <a:t>Most of the tweets related to Covid are posted from within the US and Europe, with scatterings in South East Asia and Africa</a:t>
            </a:r>
          </a:p>
          <a:p>
            <a:pPr marL="285750" indent="-285750">
              <a:buFont typeface="Arial" charset="0"/>
              <a:buChar char="•"/>
            </a:pPr>
            <a:endParaRPr lang="en-US" sz="1400" dirty="0">
              <a:solidFill>
                <a:schemeClr val="bg1"/>
              </a:solidFill>
            </a:endParaRPr>
          </a:p>
          <a:p>
            <a:pPr marL="285750" indent="-285750">
              <a:buFont typeface="Arial" charset="0"/>
              <a:buChar char="•"/>
            </a:pPr>
            <a:r>
              <a:rPr lang="en-US" sz="1400" dirty="0">
                <a:solidFill>
                  <a:schemeClr val="bg1"/>
                </a:solidFill>
              </a:rPr>
              <a:t>Close to 10% of the tweets related to Covid-19 mention @realRealDonaldTrump</a:t>
            </a:r>
          </a:p>
          <a:p>
            <a:pPr marL="285750" indent="-285750">
              <a:buFont typeface="Arial" charset="0"/>
              <a:buChar char="•"/>
            </a:pPr>
            <a:endParaRPr lang="en-US" sz="1400" dirty="0">
              <a:solidFill>
                <a:schemeClr val="bg1"/>
              </a:solidFill>
            </a:endParaRPr>
          </a:p>
          <a:p>
            <a:pPr marL="285750" indent="-285750">
              <a:buFont typeface="Arial" charset="0"/>
              <a:buChar char="•"/>
            </a:pPr>
            <a:r>
              <a:rPr lang="en-US" sz="1400" dirty="0">
                <a:solidFill>
                  <a:schemeClr val="bg1"/>
                </a:solidFill>
              </a:rPr>
              <a:t>The most hashtags with the most negative sentiment used were #covid19hoax and #emptyhospitals</a:t>
            </a:r>
          </a:p>
          <a:p>
            <a:pPr marL="285750" indent="-285750">
              <a:buFont typeface="Arial" charset="0"/>
              <a:buChar char="•"/>
            </a:pPr>
            <a:endParaRPr lang="en-US" sz="1400" dirty="0">
              <a:solidFill>
                <a:schemeClr val="bg1"/>
              </a:solidFill>
            </a:endParaRPr>
          </a:p>
          <a:p>
            <a:pPr marL="285750" indent="-285750">
              <a:buFont typeface="Arial" charset="0"/>
              <a:buChar char="•"/>
            </a:pPr>
            <a:r>
              <a:rPr lang="en-US" sz="1400" dirty="0" smtClean="0">
                <a:solidFill>
                  <a:schemeClr val="bg1"/>
                </a:solidFill>
              </a:rPr>
              <a:t>We were able to create models that predicts the sentiments with accuracy of 70%</a:t>
            </a:r>
          </a:p>
          <a:p>
            <a:pPr marL="285750" indent="-285750">
              <a:buFont typeface="Arial" charset="0"/>
              <a:buChar char="•"/>
            </a:pPr>
            <a:endParaRPr lang="en-US" sz="1400" dirty="0" smtClean="0">
              <a:solidFill>
                <a:schemeClr val="bg1"/>
              </a:solidFill>
            </a:endParaRPr>
          </a:p>
          <a:p>
            <a:pPr marL="285750" indent="-285750">
              <a:buFont typeface="Arial" charset="0"/>
              <a:buChar char="•"/>
            </a:pPr>
            <a:r>
              <a:rPr lang="en-US" sz="1400" dirty="0" smtClean="0">
                <a:solidFill>
                  <a:schemeClr val="bg1"/>
                </a:solidFill>
              </a:rPr>
              <a:t>There </a:t>
            </a:r>
            <a:r>
              <a:rPr lang="en-US" sz="1400" dirty="0">
                <a:solidFill>
                  <a:schemeClr val="bg1"/>
                </a:solidFill>
              </a:rPr>
              <a:t>is a strong positive correlation with the frequency of post and the percent chance that the user is a bot</a:t>
            </a:r>
          </a:p>
          <a:p>
            <a:pPr marL="285750" indent="-285750">
              <a:buFont typeface="Arial" charset="0"/>
              <a:buChar char="•"/>
            </a:pPr>
            <a:endParaRPr lang="en-US" sz="1400" dirty="0">
              <a:solidFill>
                <a:schemeClr val="bg1"/>
              </a:solidFill>
            </a:endParaRPr>
          </a:p>
          <a:p>
            <a:pPr marL="285750" indent="-285750">
              <a:buFont typeface="Arial" charset="0"/>
              <a:buChar char="•"/>
            </a:pPr>
            <a:endParaRPr lang="en-US" sz="1400" dirty="0">
              <a:solidFill>
                <a:schemeClr val="bg1"/>
              </a:solidFill>
            </a:endParaRPr>
          </a:p>
          <a:p>
            <a:pPr marL="285750" indent="-285750">
              <a:buFont typeface="Arial" charset="0"/>
              <a:buChar char="•"/>
            </a:pPr>
            <a:endParaRPr lang="en-US" sz="1400" dirty="0">
              <a:solidFill>
                <a:schemeClr val="bg1"/>
              </a:solidFill>
            </a:endParaRPr>
          </a:p>
          <a:p>
            <a:pPr marL="285750" indent="-285750">
              <a:buFont typeface="Arial" charset="0"/>
              <a:buChar char="•"/>
            </a:pPr>
            <a:endParaRPr lang="en-US" sz="1400" dirty="0">
              <a:solidFill>
                <a:schemeClr val="bg1"/>
              </a:solidFill>
            </a:endParaRPr>
          </a:p>
          <a:p>
            <a:pPr marL="285750" indent="-285750">
              <a:buFont typeface="Arial" charset="0"/>
              <a:buChar char="•"/>
            </a:pPr>
            <a:endParaRPr lang="en-US" sz="1400" dirty="0">
              <a:solidFill>
                <a:schemeClr val="bg1"/>
              </a:solidFill>
            </a:endParaRPr>
          </a:p>
        </p:txBody>
      </p:sp>
    </p:spTree>
    <p:extLst>
      <p:ext uri="{BB962C8B-B14F-4D97-AF65-F5344CB8AC3E}">
        <p14:creationId xmlns:p14="http://schemas.microsoft.com/office/powerpoint/2010/main" val="18677870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 name="Title 1"/>
          <p:cNvSpPr>
            <a:spLocks noGrp="1"/>
          </p:cNvSpPr>
          <p:nvPr>
            <p:ph type="title"/>
          </p:nvPr>
        </p:nvSpPr>
        <p:spPr>
          <a:xfrm>
            <a:off x="457200" y="155308"/>
            <a:ext cx="8368363" cy="495383"/>
          </a:xfrm>
        </p:spPr>
        <p:txBody>
          <a:bodyPr/>
          <a:lstStyle/>
          <a:p>
            <a:r>
              <a:rPr lang="en-US" u="sng" dirty="0"/>
              <a:t>Lessons </a:t>
            </a:r>
            <a:r>
              <a:rPr lang="en-US" u="sng" dirty="0" smtClean="0"/>
              <a:t>Learned</a:t>
            </a:r>
            <a:endParaRPr lang="en-US" u="sng" dirty="0"/>
          </a:p>
        </p:txBody>
      </p:sp>
      <p:sp>
        <p:nvSpPr>
          <p:cNvPr id="7" name="TextBox 6">
            <a:extLst>
              <a:ext uri="{FF2B5EF4-FFF2-40B4-BE49-F238E27FC236}">
                <a16:creationId xmlns:a16="http://schemas.microsoft.com/office/drawing/2014/main" xmlns="" id="{58B9057F-0290-4D94-A467-866DBB908082}"/>
              </a:ext>
            </a:extLst>
          </p:cNvPr>
          <p:cNvSpPr txBox="1"/>
          <p:nvPr/>
        </p:nvSpPr>
        <p:spPr>
          <a:xfrm>
            <a:off x="284285" y="650691"/>
            <a:ext cx="8763000" cy="9233297"/>
          </a:xfrm>
          <a:prstGeom prst="rect">
            <a:avLst/>
          </a:prstGeom>
          <a:noFill/>
        </p:spPr>
        <p:txBody>
          <a:bodyPr wrap="square" rtlCol="0">
            <a:spAutoFit/>
          </a:bodyPr>
          <a:lstStyle/>
          <a:p>
            <a:endParaRPr lang="en-US" sz="1400" dirty="0">
              <a:solidFill>
                <a:schemeClr val="bg1"/>
              </a:solidFill>
            </a:endParaRPr>
          </a:p>
          <a:p>
            <a:r>
              <a:rPr lang="en-US" sz="2000" dirty="0">
                <a:solidFill>
                  <a:schemeClr val="bg1"/>
                </a:solidFill>
              </a:rPr>
              <a:t>What did we learn from this project ???</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Getting access to twitter data is such a pain. It might take days or months or even years (No exaggerations here). It solely depends upon your application essay, where a developer has to specify his intention towards using the data.</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Gone are those days, when the access to the twitter developer account was super instant. Make sure to be as honest as possible when applying for the developer access, as Twitter has recently started restricting the developer access. It took 2 weeks for us to get the access.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The standard REST API of the twitter is quite buggy and behaves weirdly sometimes. The search rate is limited, and one  can only fetch the data from the past 7 seven days from the current date. Need more options? One has to pay for his access then, which is definitely not student friendly.</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Make sure to read and read the rules to extract the tweets using the REST API. If the page size exceeds the limit, the user IP will be banned, and the access will be revoked permanently. </a:t>
            </a: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75508975"/>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 name="Title 1"/>
          <p:cNvSpPr>
            <a:spLocks noGrp="1"/>
          </p:cNvSpPr>
          <p:nvPr>
            <p:ph type="title"/>
          </p:nvPr>
        </p:nvSpPr>
        <p:spPr>
          <a:xfrm>
            <a:off x="457200" y="155308"/>
            <a:ext cx="8368363" cy="495383"/>
          </a:xfrm>
        </p:spPr>
        <p:txBody>
          <a:bodyPr/>
          <a:lstStyle/>
          <a:p>
            <a:r>
              <a:rPr lang="en-US" u="sng" dirty="0"/>
              <a:t>Lessons Learned</a:t>
            </a:r>
          </a:p>
        </p:txBody>
      </p:sp>
      <p:sp>
        <p:nvSpPr>
          <p:cNvPr id="7" name="TextBox 6">
            <a:extLst>
              <a:ext uri="{FF2B5EF4-FFF2-40B4-BE49-F238E27FC236}">
                <a16:creationId xmlns:a16="http://schemas.microsoft.com/office/drawing/2014/main" xmlns="" id="{58B9057F-0290-4D94-A467-866DBB908082}"/>
              </a:ext>
            </a:extLst>
          </p:cNvPr>
          <p:cNvSpPr txBox="1"/>
          <p:nvPr/>
        </p:nvSpPr>
        <p:spPr>
          <a:xfrm>
            <a:off x="284285" y="650691"/>
            <a:ext cx="8763000" cy="9233297"/>
          </a:xfrm>
          <a:prstGeom prst="rect">
            <a:avLst/>
          </a:prstGeom>
          <a:noFill/>
        </p:spPr>
        <p:txBody>
          <a:bodyPr wrap="square" rtlCol="0">
            <a:spAutoFit/>
          </a:bodyPr>
          <a:lstStyle/>
          <a:p>
            <a:endParaRPr lang="en-US" sz="1400" dirty="0">
              <a:solidFill>
                <a:schemeClr val="bg1"/>
              </a:solidFill>
            </a:endParaRPr>
          </a:p>
          <a:p>
            <a:r>
              <a:rPr lang="en-US" sz="2000" dirty="0">
                <a:solidFill>
                  <a:schemeClr val="bg1"/>
                </a:solidFill>
              </a:rPr>
              <a:t>What did we learn from this project ???</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Cleaning twitter data is extremely tricky. If we clean the major data chunk using the pre-processor algorithm, we will loose the major insights that we want to find. Hence, partial cleaning is recommended in the beginning.</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Coding can sometimes get into your nerve, if you do not officially have an experience coding in Python. But hey, hard work pays off and we did learn a lot about NLP and ML techniques.</a:t>
            </a:r>
          </a:p>
          <a:p>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Uploading the data to MySQL can take so much of  your time. Most of our data rows got skipped due to the tweet text attribute as it contains so many special characters. Thus, think wisely before choosing the right database.</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Also, twitter data can get redundant if you plan to save the data batchwise. Hence, its recommended to save data in one shot or 2 max to max.</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Choosing the right ML algorithm is always a challenge. So, do your homework wisely and start the ML and NLP part simultaneously with data cleaning and analysis, as it takes a lot of time to make stuff work.</a:t>
            </a: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93029" y="3683000"/>
            <a:ext cx="899884" cy="9144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245259403"/>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 name="Title 1"/>
          <p:cNvSpPr>
            <a:spLocks noGrp="1"/>
          </p:cNvSpPr>
          <p:nvPr>
            <p:ph type="title"/>
          </p:nvPr>
        </p:nvSpPr>
        <p:spPr>
          <a:xfrm>
            <a:off x="457200" y="155308"/>
            <a:ext cx="8368363" cy="495383"/>
          </a:xfrm>
        </p:spPr>
        <p:txBody>
          <a:bodyPr/>
          <a:lstStyle/>
          <a:p>
            <a:r>
              <a:rPr lang="en-US" u="sng" dirty="0"/>
              <a:t>Future Scope</a:t>
            </a:r>
          </a:p>
        </p:txBody>
      </p:sp>
      <p:sp>
        <p:nvSpPr>
          <p:cNvPr id="7" name="TextBox 6">
            <a:extLst>
              <a:ext uri="{FF2B5EF4-FFF2-40B4-BE49-F238E27FC236}">
                <a16:creationId xmlns:a16="http://schemas.microsoft.com/office/drawing/2014/main" xmlns="" id="{58B9057F-0290-4D94-A467-866DBB908082}"/>
              </a:ext>
            </a:extLst>
          </p:cNvPr>
          <p:cNvSpPr txBox="1"/>
          <p:nvPr/>
        </p:nvSpPr>
        <p:spPr>
          <a:xfrm>
            <a:off x="284285" y="650691"/>
            <a:ext cx="8763000" cy="7294305"/>
          </a:xfrm>
          <a:prstGeom prst="rect">
            <a:avLst/>
          </a:prstGeom>
          <a:noFill/>
        </p:spPr>
        <p:txBody>
          <a:bodyPr wrap="square" rtlCol="0">
            <a:spAutoFit/>
          </a:bodyPr>
          <a:lstStyle/>
          <a:p>
            <a:endParaRPr lang="en-US" sz="1400" dirty="0">
              <a:solidFill>
                <a:schemeClr val="bg1"/>
              </a:solidFill>
            </a:endParaRPr>
          </a:p>
          <a:p>
            <a:r>
              <a:rPr lang="en-US" sz="2000" dirty="0">
                <a:solidFill>
                  <a:schemeClr val="bg1"/>
                </a:solidFill>
              </a:rPr>
              <a:t>What future plans do we have to finetune our existing model???</a:t>
            </a: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Improve the prediction accuracy and train model on the varied datasets to handle multiple test cases.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Build the application to remove misleading tweets real-time.</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Build a cross-platform application, that can be used across other social media platforms like Facebook, Instagram, LinkedIn etc.</a:t>
            </a: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93029" y="3683000"/>
            <a:ext cx="899884" cy="9144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953550652"/>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0"/>
            <a:ext cx="9144000" cy="5143500"/>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 name="Title 1"/>
          <p:cNvSpPr>
            <a:spLocks noGrp="1"/>
          </p:cNvSpPr>
          <p:nvPr>
            <p:ph type="title"/>
          </p:nvPr>
        </p:nvSpPr>
        <p:spPr/>
        <p:txBody>
          <a:bodyPr/>
          <a:lstStyle/>
          <a:p>
            <a:r>
              <a:rPr lang="en-US" u="sng" dirty="0"/>
              <a:t>Use Cases</a:t>
            </a:r>
          </a:p>
        </p:txBody>
      </p:sp>
      <p:sp>
        <p:nvSpPr>
          <p:cNvPr id="7" name="TextBox 6">
            <a:extLst>
              <a:ext uri="{FF2B5EF4-FFF2-40B4-BE49-F238E27FC236}">
                <a16:creationId xmlns:a16="http://schemas.microsoft.com/office/drawing/2014/main" xmlns="" id="{A75076DC-B944-4042-862F-A3D6DB0C1223}"/>
              </a:ext>
            </a:extLst>
          </p:cNvPr>
          <p:cNvSpPr txBox="1"/>
          <p:nvPr/>
        </p:nvSpPr>
        <p:spPr>
          <a:xfrm>
            <a:off x="457200" y="971550"/>
            <a:ext cx="8534400" cy="5262979"/>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Plot the top 20 most popular hashtags with the number of tweets in each categories.</a:t>
            </a:r>
          </a:p>
          <a:p>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Display the geographic locations of the collected tweets using Tableau.</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Analyze and predict 20 most mentioned tweet accounts.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Search for the top 20 usernames tweeting on a regular basis.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Predict the probability of these usernames being bots.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Plot the histogram for the distribution of polarities for 3 misinformation categories.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Find the tweets, usernames, &amp; tweet ID's with extreme polarities and correlate them with the most mentioned usernames. </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Identify the root cause/sources of misinformation.</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Apply Naïve Bayes Classifier &amp; Logistic regression to predict the degree of misinformation in the test dataset.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Tree>
    <p:extLst>
      <p:ext uri="{BB962C8B-B14F-4D97-AF65-F5344CB8AC3E}">
        <p14:creationId xmlns:p14="http://schemas.microsoft.com/office/powerpoint/2010/main" val="26633968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0"/>
            <a:ext cx="9144000" cy="5143500"/>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 name="Title 1"/>
          <p:cNvSpPr>
            <a:spLocks noGrp="1"/>
          </p:cNvSpPr>
          <p:nvPr>
            <p:ph type="title"/>
          </p:nvPr>
        </p:nvSpPr>
        <p:spPr/>
        <p:txBody>
          <a:bodyPr/>
          <a:lstStyle/>
          <a:p>
            <a:r>
              <a:rPr lang="en-US" u="sng" dirty="0" smtClean="0"/>
              <a:t>Data Profile</a:t>
            </a:r>
            <a:endParaRPr lang="en-US" u="sng" dirty="0"/>
          </a:p>
        </p:txBody>
      </p:sp>
      <p:sp>
        <p:nvSpPr>
          <p:cNvPr id="7" name="TextBox 6">
            <a:extLst>
              <a:ext uri="{FF2B5EF4-FFF2-40B4-BE49-F238E27FC236}">
                <a16:creationId xmlns:a16="http://schemas.microsoft.com/office/drawing/2014/main" xmlns="" id="{A75076DC-B944-4042-862F-A3D6DB0C1223}"/>
              </a:ext>
            </a:extLst>
          </p:cNvPr>
          <p:cNvSpPr txBox="1"/>
          <p:nvPr/>
        </p:nvSpPr>
        <p:spPr>
          <a:xfrm>
            <a:off x="401999" y="971550"/>
            <a:ext cx="8534400" cy="2893100"/>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chemeClr val="bg1"/>
                </a:solidFill>
              </a:rPr>
              <a:t># of tweets: ~76,000</a:t>
            </a:r>
          </a:p>
          <a:p>
            <a:pPr marL="285750" indent="-285750">
              <a:buFont typeface="Arial" panose="020B0604020202020204" pitchFamily="34" charset="0"/>
              <a:buChar char="•"/>
            </a:pPr>
            <a:r>
              <a:rPr lang="en-US" sz="1400" dirty="0" smtClean="0">
                <a:solidFill>
                  <a:schemeClr val="bg1"/>
                </a:solidFill>
              </a:rPr>
              <a:t>Date range of tweets: 5/22-5/28</a:t>
            </a:r>
            <a:endParaRPr lang="en-US" sz="1400" dirty="0" smtClean="0">
              <a:solidFill>
                <a:schemeClr val="bg1"/>
              </a:solidFill>
            </a:endParaRPr>
          </a:p>
          <a:p>
            <a:pPr marL="285750" indent="-285750">
              <a:buFont typeface="Arial" panose="020B0604020202020204" pitchFamily="34" charset="0"/>
              <a:buChar char="•"/>
            </a:pPr>
            <a:r>
              <a:rPr lang="en-US" sz="1400" dirty="0" smtClean="0">
                <a:solidFill>
                  <a:schemeClr val="bg1"/>
                </a:solidFill>
              </a:rPr>
              <a:t># of hashtags to be investigated: 20</a:t>
            </a:r>
          </a:p>
          <a:p>
            <a:pPr marL="285750" indent="-285750">
              <a:buFont typeface="Arial" panose="020B0604020202020204" pitchFamily="34" charset="0"/>
              <a:buChar char="•"/>
            </a:pPr>
            <a:r>
              <a:rPr lang="en-US" sz="1400" dirty="0" smtClean="0">
                <a:solidFill>
                  <a:schemeClr val="bg1"/>
                </a:solidFill>
              </a:rPr>
              <a:t># of handles to be investigated: 20</a:t>
            </a:r>
          </a:p>
          <a:p>
            <a:pPr marL="285750" indent="-285750">
              <a:buFont typeface="Arial" panose="020B0604020202020204" pitchFamily="34" charset="0"/>
              <a:buChar char="•"/>
            </a:pPr>
            <a:r>
              <a:rPr lang="en-US" sz="1400" dirty="0" smtClean="0">
                <a:solidFill>
                  <a:schemeClr val="bg1"/>
                </a:solidFill>
              </a:rPr>
              <a:t>Matching rules: Tweet ID, Hashtag, and Handle</a:t>
            </a:r>
          </a:p>
          <a:p>
            <a:pPr marL="285750" indent="-285750">
              <a:buFont typeface="Arial" panose="020B0604020202020204" pitchFamily="34" charset="0"/>
              <a:buChar char="•"/>
            </a:pPr>
            <a:r>
              <a:rPr lang="en-US" sz="1400" dirty="0" smtClean="0">
                <a:solidFill>
                  <a:schemeClr val="bg1"/>
                </a:solidFill>
              </a:rPr>
              <a:t># of Matches</a:t>
            </a:r>
          </a:p>
          <a:p>
            <a:pPr marL="742950" lvl="1" indent="-285750">
              <a:buFont typeface="Arial" panose="020B0604020202020204" pitchFamily="34" charset="0"/>
              <a:buChar char="•"/>
            </a:pPr>
            <a:r>
              <a:rPr lang="en-US" sz="1400" dirty="0" smtClean="0">
                <a:solidFill>
                  <a:schemeClr val="bg1"/>
                </a:solidFill>
              </a:rPr>
              <a:t>~75,000 for hashtags</a:t>
            </a:r>
          </a:p>
          <a:p>
            <a:pPr marL="742950" lvl="1" indent="-285750">
              <a:buFont typeface="Arial" panose="020B0604020202020204" pitchFamily="34" charset="0"/>
              <a:buChar char="•"/>
            </a:pPr>
            <a:r>
              <a:rPr lang="en-US" sz="1400" dirty="0" smtClean="0">
                <a:solidFill>
                  <a:schemeClr val="bg1"/>
                </a:solidFill>
              </a:rPr>
              <a:t>~50,000 for handles</a:t>
            </a: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Tree>
    <p:extLst>
      <p:ext uri="{BB962C8B-B14F-4D97-AF65-F5344CB8AC3E}">
        <p14:creationId xmlns:p14="http://schemas.microsoft.com/office/powerpoint/2010/main" val="5571767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0"/>
            <a:ext cx="9144000" cy="5143500"/>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 name="Title 1"/>
          <p:cNvSpPr>
            <a:spLocks noGrp="1"/>
          </p:cNvSpPr>
          <p:nvPr>
            <p:ph type="title"/>
          </p:nvPr>
        </p:nvSpPr>
        <p:spPr>
          <a:xfrm>
            <a:off x="84586" y="416219"/>
            <a:ext cx="8368363" cy="495383"/>
          </a:xfrm>
        </p:spPr>
        <p:txBody>
          <a:bodyPr/>
          <a:lstStyle/>
          <a:p>
            <a:r>
              <a:rPr lang="en-US" u="sng" dirty="0"/>
              <a:t>Data Sources &amp; Tools</a:t>
            </a:r>
          </a:p>
        </p:txBody>
      </p:sp>
      <p:sp>
        <p:nvSpPr>
          <p:cNvPr id="7" name="TextBox 6">
            <a:extLst>
              <a:ext uri="{FF2B5EF4-FFF2-40B4-BE49-F238E27FC236}">
                <a16:creationId xmlns:a16="http://schemas.microsoft.com/office/drawing/2014/main" xmlns="" id="{A75076DC-B944-4042-862F-A3D6DB0C1223}"/>
              </a:ext>
            </a:extLst>
          </p:cNvPr>
          <p:cNvSpPr txBox="1"/>
          <p:nvPr/>
        </p:nvSpPr>
        <p:spPr>
          <a:xfrm>
            <a:off x="497926" y="737246"/>
            <a:ext cx="8991600" cy="1600438"/>
          </a:xfrm>
          <a:prstGeom prst="rect">
            <a:avLst/>
          </a:prstGeom>
          <a:noFill/>
        </p:spPr>
        <p:txBody>
          <a:bodyPr wrap="square" rtlCol="0">
            <a:spAutoFit/>
          </a:bodyPr>
          <a:lstStyle/>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r>
              <a:rPr lang="en-US" sz="1400" dirty="0">
                <a:solidFill>
                  <a:schemeClr val="bg1"/>
                </a:solidFill>
              </a:rPr>
              <a:t>         Sources</a:t>
            </a:r>
          </a:p>
          <a:p>
            <a:r>
              <a:rPr lang="en-US" sz="1400" dirty="0">
                <a:solidFill>
                  <a:schemeClr val="bg1"/>
                </a:solidFill>
              </a:rPr>
              <a:t>|---------------------|</a:t>
            </a: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6" name="Freeform 130">
            <a:extLst>
              <a:ext uri="{FF2B5EF4-FFF2-40B4-BE49-F238E27FC236}">
                <a16:creationId xmlns:a16="http://schemas.microsoft.com/office/drawing/2014/main" xmlns="" id="{E1510BA6-E941-4FC9-93C4-E4DD6B8DC1E3}"/>
              </a:ext>
            </a:extLst>
          </p:cNvPr>
          <p:cNvSpPr>
            <a:spLocks noEditPoints="1"/>
          </p:cNvSpPr>
          <p:nvPr/>
        </p:nvSpPr>
        <p:spPr bwMode="auto">
          <a:xfrm>
            <a:off x="980553" y="1753658"/>
            <a:ext cx="599671" cy="599671"/>
          </a:xfrm>
          <a:custGeom>
            <a:avLst/>
            <a:gdLst/>
            <a:ahLst/>
            <a:cxnLst>
              <a:cxn ang="0">
                <a:pos x="116" y="0"/>
              </a:cxn>
              <a:cxn ang="0">
                <a:pos x="0" y="117"/>
              </a:cxn>
              <a:cxn ang="0">
                <a:pos x="116" y="233"/>
              </a:cxn>
              <a:cxn ang="0">
                <a:pos x="233" y="117"/>
              </a:cxn>
              <a:cxn ang="0">
                <a:pos x="116" y="0"/>
              </a:cxn>
              <a:cxn ang="0">
                <a:pos x="168" y="90"/>
              </a:cxn>
              <a:cxn ang="0">
                <a:pos x="168" y="93"/>
              </a:cxn>
              <a:cxn ang="0">
                <a:pos x="92" y="170"/>
              </a:cxn>
              <a:cxn ang="0">
                <a:pos x="51" y="158"/>
              </a:cxn>
              <a:cxn ang="0">
                <a:pos x="58" y="158"/>
              </a:cxn>
              <a:cxn ang="0">
                <a:pos x="91" y="146"/>
              </a:cxn>
              <a:cxn ang="0">
                <a:pos x="66" y="128"/>
              </a:cxn>
              <a:cxn ang="0">
                <a:pos x="71" y="128"/>
              </a:cxn>
              <a:cxn ang="0">
                <a:pos x="78" y="127"/>
              </a:cxn>
              <a:cxn ang="0">
                <a:pos x="56" y="101"/>
              </a:cxn>
              <a:cxn ang="0">
                <a:pos x="56" y="101"/>
              </a:cxn>
              <a:cxn ang="0">
                <a:pos x="69" y="104"/>
              </a:cxn>
              <a:cxn ang="0">
                <a:pos x="57" y="82"/>
              </a:cxn>
              <a:cxn ang="0">
                <a:pos x="60" y="68"/>
              </a:cxn>
              <a:cxn ang="0">
                <a:pos x="115" y="96"/>
              </a:cxn>
              <a:cxn ang="0">
                <a:pos x="115" y="90"/>
              </a:cxn>
              <a:cxn ang="0">
                <a:pos x="141" y="64"/>
              </a:cxn>
              <a:cxn ang="0">
                <a:pos x="161" y="72"/>
              </a:cxn>
              <a:cxn ang="0">
                <a:pos x="178" y="65"/>
              </a:cxn>
              <a:cxn ang="0">
                <a:pos x="166" y="80"/>
              </a:cxn>
              <a:cxn ang="0">
                <a:pos x="182" y="76"/>
              </a:cxn>
              <a:cxn ang="0">
                <a:pos x="168" y="90"/>
              </a:cxn>
              <a:cxn ang="0">
                <a:pos x="168" y="90"/>
              </a:cxn>
              <a:cxn ang="0">
                <a:pos x="168" y="90"/>
              </a:cxn>
            </a:cxnLst>
            <a:rect l="0" t="0" r="r" b="b"/>
            <a:pathLst>
              <a:path w="233" h="233">
                <a:moveTo>
                  <a:pt x="116" y="0"/>
                </a:moveTo>
                <a:cubicBezTo>
                  <a:pt x="52" y="0"/>
                  <a:pt x="0" y="52"/>
                  <a:pt x="0" y="117"/>
                </a:cubicBezTo>
                <a:cubicBezTo>
                  <a:pt x="0" y="181"/>
                  <a:pt x="52" y="233"/>
                  <a:pt x="116" y="233"/>
                </a:cubicBezTo>
                <a:cubicBezTo>
                  <a:pt x="181" y="233"/>
                  <a:pt x="233" y="181"/>
                  <a:pt x="233" y="117"/>
                </a:cubicBezTo>
                <a:cubicBezTo>
                  <a:pt x="233" y="52"/>
                  <a:pt x="181" y="0"/>
                  <a:pt x="116" y="0"/>
                </a:cubicBezTo>
                <a:close/>
                <a:moveTo>
                  <a:pt x="168" y="90"/>
                </a:moveTo>
                <a:cubicBezTo>
                  <a:pt x="168" y="91"/>
                  <a:pt x="168" y="92"/>
                  <a:pt x="168" y="93"/>
                </a:cubicBezTo>
                <a:cubicBezTo>
                  <a:pt x="168" y="129"/>
                  <a:pt x="141" y="170"/>
                  <a:pt x="92" y="170"/>
                </a:cubicBezTo>
                <a:cubicBezTo>
                  <a:pt x="77" y="170"/>
                  <a:pt x="63" y="165"/>
                  <a:pt x="51" y="158"/>
                </a:cubicBezTo>
                <a:cubicBezTo>
                  <a:pt x="53" y="158"/>
                  <a:pt x="55" y="158"/>
                  <a:pt x="58" y="158"/>
                </a:cubicBezTo>
                <a:cubicBezTo>
                  <a:pt x="70" y="158"/>
                  <a:pt x="82" y="154"/>
                  <a:pt x="91" y="146"/>
                </a:cubicBezTo>
                <a:cubicBezTo>
                  <a:pt x="79" y="146"/>
                  <a:pt x="69" y="138"/>
                  <a:pt x="66" y="128"/>
                </a:cubicBezTo>
                <a:cubicBezTo>
                  <a:pt x="67" y="128"/>
                  <a:pt x="69" y="128"/>
                  <a:pt x="71" y="128"/>
                </a:cubicBezTo>
                <a:cubicBezTo>
                  <a:pt x="73" y="128"/>
                  <a:pt x="76" y="128"/>
                  <a:pt x="78" y="127"/>
                </a:cubicBezTo>
                <a:cubicBezTo>
                  <a:pt x="66" y="125"/>
                  <a:pt x="56" y="114"/>
                  <a:pt x="56" y="101"/>
                </a:cubicBezTo>
                <a:cubicBezTo>
                  <a:pt x="56" y="101"/>
                  <a:pt x="56" y="101"/>
                  <a:pt x="56" y="101"/>
                </a:cubicBezTo>
                <a:cubicBezTo>
                  <a:pt x="60" y="103"/>
                  <a:pt x="64" y="104"/>
                  <a:pt x="69" y="104"/>
                </a:cubicBezTo>
                <a:cubicBezTo>
                  <a:pt x="61" y="99"/>
                  <a:pt x="57" y="91"/>
                  <a:pt x="57" y="82"/>
                </a:cubicBezTo>
                <a:cubicBezTo>
                  <a:pt x="57" y="77"/>
                  <a:pt x="58" y="72"/>
                  <a:pt x="60" y="68"/>
                </a:cubicBezTo>
                <a:cubicBezTo>
                  <a:pt x="73" y="85"/>
                  <a:pt x="93" y="95"/>
                  <a:pt x="115" y="96"/>
                </a:cubicBezTo>
                <a:cubicBezTo>
                  <a:pt x="115" y="94"/>
                  <a:pt x="115" y="92"/>
                  <a:pt x="115" y="90"/>
                </a:cubicBezTo>
                <a:cubicBezTo>
                  <a:pt x="115" y="76"/>
                  <a:pt x="127" y="64"/>
                  <a:pt x="141" y="64"/>
                </a:cubicBezTo>
                <a:cubicBezTo>
                  <a:pt x="149" y="64"/>
                  <a:pt x="156" y="67"/>
                  <a:pt x="161" y="72"/>
                </a:cubicBezTo>
                <a:cubicBezTo>
                  <a:pt x="167" y="71"/>
                  <a:pt x="173" y="69"/>
                  <a:pt x="178" y="65"/>
                </a:cubicBezTo>
                <a:cubicBezTo>
                  <a:pt x="176" y="72"/>
                  <a:pt x="172" y="77"/>
                  <a:pt x="166" y="80"/>
                </a:cubicBezTo>
                <a:cubicBezTo>
                  <a:pt x="172" y="80"/>
                  <a:pt x="177" y="78"/>
                  <a:pt x="182" y="76"/>
                </a:cubicBezTo>
                <a:cubicBezTo>
                  <a:pt x="178" y="81"/>
                  <a:pt x="174" y="86"/>
                  <a:pt x="168" y="90"/>
                </a:cubicBezTo>
                <a:close/>
                <a:moveTo>
                  <a:pt x="168" y="90"/>
                </a:moveTo>
                <a:cubicBezTo>
                  <a:pt x="168" y="90"/>
                  <a:pt x="168" y="90"/>
                  <a:pt x="168" y="90"/>
                </a:cubicBezTo>
              </a:path>
            </a:pathLst>
          </a:custGeom>
          <a:solidFill>
            <a:srgbClr val="5EAADE"/>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8" name="Picture 7" descr="A picture containing umbrella&#10;&#10;Description automatically generated">
            <a:extLst>
              <a:ext uri="{FF2B5EF4-FFF2-40B4-BE49-F238E27FC236}">
                <a16:creationId xmlns:a16="http://schemas.microsoft.com/office/drawing/2014/main" xmlns="" id="{CB305BE0-1BC2-4B90-B7A4-7B930190CF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5322" y="1808079"/>
            <a:ext cx="638825" cy="561080"/>
          </a:xfrm>
          <a:prstGeom prst="rect">
            <a:avLst/>
          </a:prstGeom>
        </p:spPr>
      </p:pic>
      <p:pic>
        <p:nvPicPr>
          <p:cNvPr id="9" name="Picture 8" descr="A close up of a sign&#10;&#10;Description automatically generated">
            <a:extLst>
              <a:ext uri="{FF2B5EF4-FFF2-40B4-BE49-F238E27FC236}">
                <a16:creationId xmlns:a16="http://schemas.microsoft.com/office/drawing/2014/main" xmlns="" id="{5B804DA3-5392-4729-87F6-ADA390FA67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21417" y="2640711"/>
            <a:ext cx="735828" cy="685800"/>
          </a:xfrm>
          <a:prstGeom prst="rect">
            <a:avLst/>
          </a:prstGeom>
        </p:spPr>
      </p:pic>
      <p:pic>
        <p:nvPicPr>
          <p:cNvPr id="10" name="Picture 9" descr="A close up of a logo&#10;&#10;Description automatically generated">
            <a:extLst>
              <a:ext uri="{FF2B5EF4-FFF2-40B4-BE49-F238E27FC236}">
                <a16:creationId xmlns:a16="http://schemas.microsoft.com/office/drawing/2014/main" xmlns="" id="{E7398D43-7075-4DE5-B3B0-62E4729266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8357" y="3757906"/>
            <a:ext cx="1381947" cy="685800"/>
          </a:xfrm>
          <a:prstGeom prst="rect">
            <a:avLst/>
          </a:prstGeom>
        </p:spPr>
      </p:pic>
      <p:pic>
        <p:nvPicPr>
          <p:cNvPr id="11" name="Picture 10" descr="A close up of a sign&#10;&#10;Description automatically generated">
            <a:extLst>
              <a:ext uri="{FF2B5EF4-FFF2-40B4-BE49-F238E27FC236}">
                <a16:creationId xmlns:a16="http://schemas.microsoft.com/office/drawing/2014/main" xmlns="" id="{D961AA88-1374-4F52-A39E-251E3ED402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41891" y="1791008"/>
            <a:ext cx="685800" cy="624164"/>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xmlns="" id="{9F227704-5034-4FA4-A70C-C9C1B1D74A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0675" y="2415985"/>
            <a:ext cx="1600200" cy="1207885"/>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xmlns="" id="{7B1A1A3D-94A4-457E-946B-AA4F614989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4748" y="3767821"/>
            <a:ext cx="762000" cy="665970"/>
          </a:xfrm>
          <a:prstGeom prst="rect">
            <a:avLst/>
          </a:prstGeom>
        </p:spPr>
      </p:pic>
      <p:pic>
        <p:nvPicPr>
          <p:cNvPr id="14" name="Picture 13" descr="A close up of a logo&#10;&#10;Description automatically generated">
            <a:extLst>
              <a:ext uri="{FF2B5EF4-FFF2-40B4-BE49-F238E27FC236}">
                <a16:creationId xmlns:a16="http://schemas.microsoft.com/office/drawing/2014/main" xmlns="" id="{23A0F3F7-DD24-4EBB-A487-9E2AE275380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04211" y="1791008"/>
            <a:ext cx="762000" cy="655786"/>
          </a:xfrm>
          <a:prstGeom prst="rect">
            <a:avLst/>
          </a:prstGeom>
        </p:spPr>
      </p:pic>
      <p:pic>
        <p:nvPicPr>
          <p:cNvPr id="15" name="Picture 14" descr="A picture containing drawing&#10;&#10;Description automatically generated">
            <a:extLst>
              <a:ext uri="{FF2B5EF4-FFF2-40B4-BE49-F238E27FC236}">
                <a16:creationId xmlns:a16="http://schemas.microsoft.com/office/drawing/2014/main" xmlns="" id="{0077363A-032F-4DB8-86FD-AA179206CB8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74189" y="2761230"/>
            <a:ext cx="1151950" cy="503386"/>
          </a:xfrm>
          <a:prstGeom prst="rect">
            <a:avLst/>
          </a:prstGeom>
        </p:spPr>
      </p:pic>
      <p:pic>
        <p:nvPicPr>
          <p:cNvPr id="16" name="Picture 15" descr="A close up of a logo&#10;&#10;Description automatically generated">
            <a:extLst>
              <a:ext uri="{FF2B5EF4-FFF2-40B4-BE49-F238E27FC236}">
                <a16:creationId xmlns:a16="http://schemas.microsoft.com/office/drawing/2014/main" xmlns="" id="{652A18AB-C818-4177-9B3A-BB2800A7597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18940" y="3677337"/>
            <a:ext cx="762000" cy="655786"/>
          </a:xfrm>
          <a:prstGeom prst="rect">
            <a:avLst/>
          </a:prstGeom>
        </p:spPr>
      </p:pic>
      <p:pic>
        <p:nvPicPr>
          <p:cNvPr id="17" name="Picture 16" descr="A picture containing chain, necklace&#10;&#10;Description automatically generated">
            <a:extLst>
              <a:ext uri="{FF2B5EF4-FFF2-40B4-BE49-F238E27FC236}">
                <a16:creationId xmlns:a16="http://schemas.microsoft.com/office/drawing/2014/main" xmlns="" id="{3DB9F703-AA6F-4C5C-8CB8-0207CCB1148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54563" y="1683540"/>
            <a:ext cx="838200" cy="739909"/>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xmlns="" id="{3F3DBC71-3E2D-41D3-AE6D-1ADFE0EC5DB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278944" y="2558711"/>
            <a:ext cx="731273" cy="739909"/>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xmlns="" id="{D6C8CDCE-381C-4647-9D3A-07CF857EF72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57403" y="3612702"/>
            <a:ext cx="963405" cy="785057"/>
          </a:xfrm>
          <a:prstGeom prst="rect">
            <a:avLst/>
          </a:prstGeom>
        </p:spPr>
      </p:pic>
      <p:sp>
        <p:nvSpPr>
          <p:cNvPr id="3" name="Rectangle 2">
            <a:extLst>
              <a:ext uri="{FF2B5EF4-FFF2-40B4-BE49-F238E27FC236}">
                <a16:creationId xmlns:a16="http://schemas.microsoft.com/office/drawing/2014/main" xmlns="" id="{9E9A168D-3CDF-4DE5-9F72-F5E08A866EDA}"/>
              </a:ext>
            </a:extLst>
          </p:cNvPr>
          <p:cNvSpPr/>
          <p:nvPr/>
        </p:nvSpPr>
        <p:spPr>
          <a:xfrm>
            <a:off x="2230153" y="1174048"/>
            <a:ext cx="1955954" cy="523220"/>
          </a:xfrm>
          <a:prstGeom prst="rect">
            <a:avLst/>
          </a:prstGeom>
        </p:spPr>
        <p:txBody>
          <a:bodyPr wrap="square">
            <a:spAutoFit/>
          </a:bodyPr>
          <a:lstStyle/>
          <a:p>
            <a:r>
              <a:rPr lang="en-US" sz="1400" dirty="0">
                <a:solidFill>
                  <a:schemeClr val="bg1"/>
                </a:solidFill>
              </a:rPr>
              <a:t>Ingestion &amp; Cleaning</a:t>
            </a:r>
          </a:p>
          <a:p>
            <a:r>
              <a:rPr lang="en-US" sz="1400" dirty="0">
                <a:solidFill>
                  <a:schemeClr val="bg1"/>
                </a:solidFill>
              </a:rPr>
              <a:t>|----------------------------|</a:t>
            </a:r>
          </a:p>
        </p:txBody>
      </p:sp>
      <p:sp>
        <p:nvSpPr>
          <p:cNvPr id="4" name="Rectangle 3">
            <a:extLst>
              <a:ext uri="{FF2B5EF4-FFF2-40B4-BE49-F238E27FC236}">
                <a16:creationId xmlns:a16="http://schemas.microsoft.com/office/drawing/2014/main" xmlns="" id="{7D060A99-977A-468A-A42E-21FB92243B54}"/>
              </a:ext>
            </a:extLst>
          </p:cNvPr>
          <p:cNvSpPr/>
          <p:nvPr/>
        </p:nvSpPr>
        <p:spPr>
          <a:xfrm>
            <a:off x="5526264" y="1174048"/>
            <a:ext cx="1447800" cy="523220"/>
          </a:xfrm>
          <a:prstGeom prst="rect">
            <a:avLst/>
          </a:prstGeom>
        </p:spPr>
        <p:txBody>
          <a:bodyPr wrap="square">
            <a:spAutoFit/>
          </a:bodyPr>
          <a:lstStyle/>
          <a:p>
            <a:r>
              <a:rPr lang="en-US" sz="1400" dirty="0">
                <a:solidFill>
                  <a:schemeClr val="bg1"/>
                </a:solidFill>
              </a:rPr>
              <a:t> Visualization</a:t>
            </a:r>
          </a:p>
          <a:p>
            <a:r>
              <a:rPr lang="en-US" sz="1400" dirty="0">
                <a:solidFill>
                  <a:schemeClr val="bg1"/>
                </a:solidFill>
              </a:rPr>
              <a:t>|-------------------|</a:t>
            </a:r>
          </a:p>
        </p:txBody>
      </p:sp>
      <p:sp>
        <p:nvSpPr>
          <p:cNvPr id="20" name="Rectangle 19">
            <a:extLst>
              <a:ext uri="{FF2B5EF4-FFF2-40B4-BE49-F238E27FC236}">
                <a16:creationId xmlns:a16="http://schemas.microsoft.com/office/drawing/2014/main" xmlns="" id="{BF34DBC3-CE18-4811-BC7B-DC9CB41789DE}"/>
              </a:ext>
            </a:extLst>
          </p:cNvPr>
          <p:cNvSpPr/>
          <p:nvPr/>
        </p:nvSpPr>
        <p:spPr>
          <a:xfrm>
            <a:off x="4359367" y="1170270"/>
            <a:ext cx="1584841" cy="523220"/>
          </a:xfrm>
          <a:prstGeom prst="rect">
            <a:avLst/>
          </a:prstGeom>
        </p:spPr>
        <p:txBody>
          <a:bodyPr wrap="square">
            <a:spAutoFit/>
          </a:bodyPr>
          <a:lstStyle/>
          <a:p>
            <a:r>
              <a:rPr lang="en-US" sz="1400" dirty="0">
                <a:solidFill>
                  <a:schemeClr val="bg1"/>
                </a:solidFill>
              </a:rPr>
              <a:t>  Storage</a:t>
            </a:r>
          </a:p>
          <a:p>
            <a:r>
              <a:rPr lang="en-US" sz="1400" dirty="0">
                <a:solidFill>
                  <a:schemeClr val="bg1"/>
                </a:solidFill>
              </a:rPr>
              <a:t>|-------------|</a:t>
            </a:r>
          </a:p>
        </p:txBody>
      </p:sp>
      <p:sp>
        <p:nvSpPr>
          <p:cNvPr id="21" name="Rectangle 20">
            <a:extLst>
              <a:ext uri="{FF2B5EF4-FFF2-40B4-BE49-F238E27FC236}">
                <a16:creationId xmlns:a16="http://schemas.microsoft.com/office/drawing/2014/main" xmlns="" id="{6DA90A0F-EB8C-4B08-8143-389ABF4602ED}"/>
              </a:ext>
            </a:extLst>
          </p:cNvPr>
          <p:cNvSpPr/>
          <p:nvPr/>
        </p:nvSpPr>
        <p:spPr>
          <a:xfrm>
            <a:off x="6985286" y="1176454"/>
            <a:ext cx="2033542" cy="523220"/>
          </a:xfrm>
          <a:prstGeom prst="rect">
            <a:avLst/>
          </a:prstGeom>
        </p:spPr>
        <p:txBody>
          <a:bodyPr wrap="square">
            <a:spAutoFit/>
          </a:bodyPr>
          <a:lstStyle/>
          <a:p>
            <a:r>
              <a:rPr lang="en-US" sz="1400" dirty="0">
                <a:solidFill>
                  <a:schemeClr val="bg1"/>
                </a:solidFill>
              </a:rPr>
              <a:t>  NLP &amp; ML</a:t>
            </a:r>
          </a:p>
          <a:p>
            <a:r>
              <a:rPr lang="en-US" sz="1400" dirty="0">
                <a:solidFill>
                  <a:schemeClr val="bg1"/>
                </a:solidFill>
              </a:rPr>
              <a:t>|--------------------|</a:t>
            </a:r>
          </a:p>
        </p:txBody>
      </p:sp>
    </p:spTree>
    <p:extLst>
      <p:ext uri="{BB962C8B-B14F-4D97-AF65-F5344CB8AC3E}">
        <p14:creationId xmlns:p14="http://schemas.microsoft.com/office/powerpoint/2010/main" val="36573035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3577"/>
            <a:ext cx="9144000" cy="5116345"/>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 name="Title 1"/>
          <p:cNvSpPr>
            <a:spLocks noGrp="1"/>
          </p:cNvSpPr>
          <p:nvPr>
            <p:ph type="title"/>
          </p:nvPr>
        </p:nvSpPr>
        <p:spPr>
          <a:xfrm>
            <a:off x="392743" y="94263"/>
            <a:ext cx="8368363" cy="495383"/>
          </a:xfrm>
        </p:spPr>
        <p:txBody>
          <a:bodyPr/>
          <a:lstStyle/>
          <a:p>
            <a:r>
              <a:rPr lang="en-US" u="sng" dirty="0"/>
              <a:t>Data Pipeline</a:t>
            </a:r>
          </a:p>
        </p:txBody>
      </p:sp>
      <p:sp>
        <p:nvSpPr>
          <p:cNvPr id="7" name="TextBox 6">
            <a:extLst>
              <a:ext uri="{FF2B5EF4-FFF2-40B4-BE49-F238E27FC236}">
                <a16:creationId xmlns:a16="http://schemas.microsoft.com/office/drawing/2014/main" xmlns="" id="{58B9057F-0290-4D94-A467-866DBB908082}"/>
              </a:ext>
            </a:extLst>
          </p:cNvPr>
          <p:cNvSpPr txBox="1"/>
          <p:nvPr/>
        </p:nvSpPr>
        <p:spPr>
          <a:xfrm>
            <a:off x="76200" y="836386"/>
            <a:ext cx="9144000" cy="6370975"/>
          </a:xfrm>
          <a:prstGeom prst="rect">
            <a:avLst/>
          </a:prstGeom>
          <a:noFill/>
        </p:spPr>
        <p:txBody>
          <a:bodyPr wrap="square" rtlCol="0">
            <a:spAutoFit/>
          </a:bodyPr>
          <a:lstStyle/>
          <a:p>
            <a:r>
              <a:rPr lang="en-US" sz="2000" dirty="0">
                <a:solidFill>
                  <a:schemeClr val="bg1"/>
                </a:solidFill>
              </a:rPr>
              <a:t>Sources</a:t>
            </a:r>
            <a:r>
              <a:rPr lang="en-US" sz="1600" dirty="0">
                <a:solidFill>
                  <a:schemeClr val="bg1"/>
                </a:solidFill>
              </a:rPr>
              <a:t>:</a:t>
            </a: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6" name="Freeform 130">
            <a:extLst>
              <a:ext uri="{FF2B5EF4-FFF2-40B4-BE49-F238E27FC236}">
                <a16:creationId xmlns:a16="http://schemas.microsoft.com/office/drawing/2014/main" xmlns="" id="{A55CF8EC-9AB0-4C06-848D-C03774351B72}"/>
              </a:ext>
            </a:extLst>
          </p:cNvPr>
          <p:cNvSpPr>
            <a:spLocks noEditPoints="1"/>
          </p:cNvSpPr>
          <p:nvPr/>
        </p:nvSpPr>
        <p:spPr bwMode="auto">
          <a:xfrm>
            <a:off x="411657" y="1321741"/>
            <a:ext cx="599671" cy="599671"/>
          </a:xfrm>
          <a:custGeom>
            <a:avLst/>
            <a:gdLst/>
            <a:ahLst/>
            <a:cxnLst>
              <a:cxn ang="0">
                <a:pos x="116" y="0"/>
              </a:cxn>
              <a:cxn ang="0">
                <a:pos x="0" y="117"/>
              </a:cxn>
              <a:cxn ang="0">
                <a:pos x="116" y="233"/>
              </a:cxn>
              <a:cxn ang="0">
                <a:pos x="233" y="117"/>
              </a:cxn>
              <a:cxn ang="0">
                <a:pos x="116" y="0"/>
              </a:cxn>
              <a:cxn ang="0">
                <a:pos x="168" y="90"/>
              </a:cxn>
              <a:cxn ang="0">
                <a:pos x="168" y="93"/>
              </a:cxn>
              <a:cxn ang="0">
                <a:pos x="92" y="170"/>
              </a:cxn>
              <a:cxn ang="0">
                <a:pos x="51" y="158"/>
              </a:cxn>
              <a:cxn ang="0">
                <a:pos x="58" y="158"/>
              </a:cxn>
              <a:cxn ang="0">
                <a:pos x="91" y="146"/>
              </a:cxn>
              <a:cxn ang="0">
                <a:pos x="66" y="128"/>
              </a:cxn>
              <a:cxn ang="0">
                <a:pos x="71" y="128"/>
              </a:cxn>
              <a:cxn ang="0">
                <a:pos x="78" y="127"/>
              </a:cxn>
              <a:cxn ang="0">
                <a:pos x="56" y="101"/>
              </a:cxn>
              <a:cxn ang="0">
                <a:pos x="56" y="101"/>
              </a:cxn>
              <a:cxn ang="0">
                <a:pos x="69" y="104"/>
              </a:cxn>
              <a:cxn ang="0">
                <a:pos x="57" y="82"/>
              </a:cxn>
              <a:cxn ang="0">
                <a:pos x="60" y="68"/>
              </a:cxn>
              <a:cxn ang="0">
                <a:pos x="115" y="96"/>
              </a:cxn>
              <a:cxn ang="0">
                <a:pos x="115" y="90"/>
              </a:cxn>
              <a:cxn ang="0">
                <a:pos x="141" y="64"/>
              </a:cxn>
              <a:cxn ang="0">
                <a:pos x="161" y="72"/>
              </a:cxn>
              <a:cxn ang="0">
                <a:pos x="178" y="65"/>
              </a:cxn>
              <a:cxn ang="0">
                <a:pos x="166" y="80"/>
              </a:cxn>
              <a:cxn ang="0">
                <a:pos x="182" y="76"/>
              </a:cxn>
              <a:cxn ang="0">
                <a:pos x="168" y="90"/>
              </a:cxn>
              <a:cxn ang="0">
                <a:pos x="168" y="90"/>
              </a:cxn>
              <a:cxn ang="0">
                <a:pos x="168" y="90"/>
              </a:cxn>
            </a:cxnLst>
            <a:rect l="0" t="0" r="r" b="b"/>
            <a:pathLst>
              <a:path w="233" h="233">
                <a:moveTo>
                  <a:pt x="116" y="0"/>
                </a:moveTo>
                <a:cubicBezTo>
                  <a:pt x="52" y="0"/>
                  <a:pt x="0" y="52"/>
                  <a:pt x="0" y="117"/>
                </a:cubicBezTo>
                <a:cubicBezTo>
                  <a:pt x="0" y="181"/>
                  <a:pt x="52" y="233"/>
                  <a:pt x="116" y="233"/>
                </a:cubicBezTo>
                <a:cubicBezTo>
                  <a:pt x="181" y="233"/>
                  <a:pt x="233" y="181"/>
                  <a:pt x="233" y="117"/>
                </a:cubicBezTo>
                <a:cubicBezTo>
                  <a:pt x="233" y="52"/>
                  <a:pt x="181" y="0"/>
                  <a:pt x="116" y="0"/>
                </a:cubicBezTo>
                <a:close/>
                <a:moveTo>
                  <a:pt x="168" y="90"/>
                </a:moveTo>
                <a:cubicBezTo>
                  <a:pt x="168" y="91"/>
                  <a:pt x="168" y="92"/>
                  <a:pt x="168" y="93"/>
                </a:cubicBezTo>
                <a:cubicBezTo>
                  <a:pt x="168" y="129"/>
                  <a:pt x="141" y="170"/>
                  <a:pt x="92" y="170"/>
                </a:cubicBezTo>
                <a:cubicBezTo>
                  <a:pt x="77" y="170"/>
                  <a:pt x="63" y="165"/>
                  <a:pt x="51" y="158"/>
                </a:cubicBezTo>
                <a:cubicBezTo>
                  <a:pt x="53" y="158"/>
                  <a:pt x="55" y="158"/>
                  <a:pt x="58" y="158"/>
                </a:cubicBezTo>
                <a:cubicBezTo>
                  <a:pt x="70" y="158"/>
                  <a:pt x="82" y="154"/>
                  <a:pt x="91" y="146"/>
                </a:cubicBezTo>
                <a:cubicBezTo>
                  <a:pt x="79" y="146"/>
                  <a:pt x="69" y="138"/>
                  <a:pt x="66" y="128"/>
                </a:cubicBezTo>
                <a:cubicBezTo>
                  <a:pt x="67" y="128"/>
                  <a:pt x="69" y="128"/>
                  <a:pt x="71" y="128"/>
                </a:cubicBezTo>
                <a:cubicBezTo>
                  <a:pt x="73" y="128"/>
                  <a:pt x="76" y="128"/>
                  <a:pt x="78" y="127"/>
                </a:cubicBezTo>
                <a:cubicBezTo>
                  <a:pt x="66" y="125"/>
                  <a:pt x="56" y="114"/>
                  <a:pt x="56" y="101"/>
                </a:cubicBezTo>
                <a:cubicBezTo>
                  <a:pt x="56" y="101"/>
                  <a:pt x="56" y="101"/>
                  <a:pt x="56" y="101"/>
                </a:cubicBezTo>
                <a:cubicBezTo>
                  <a:pt x="60" y="103"/>
                  <a:pt x="64" y="104"/>
                  <a:pt x="69" y="104"/>
                </a:cubicBezTo>
                <a:cubicBezTo>
                  <a:pt x="61" y="99"/>
                  <a:pt x="57" y="91"/>
                  <a:pt x="57" y="82"/>
                </a:cubicBezTo>
                <a:cubicBezTo>
                  <a:pt x="57" y="77"/>
                  <a:pt x="58" y="72"/>
                  <a:pt x="60" y="68"/>
                </a:cubicBezTo>
                <a:cubicBezTo>
                  <a:pt x="73" y="85"/>
                  <a:pt x="93" y="95"/>
                  <a:pt x="115" y="96"/>
                </a:cubicBezTo>
                <a:cubicBezTo>
                  <a:pt x="115" y="94"/>
                  <a:pt x="115" y="92"/>
                  <a:pt x="115" y="90"/>
                </a:cubicBezTo>
                <a:cubicBezTo>
                  <a:pt x="115" y="76"/>
                  <a:pt x="127" y="64"/>
                  <a:pt x="141" y="64"/>
                </a:cubicBezTo>
                <a:cubicBezTo>
                  <a:pt x="149" y="64"/>
                  <a:pt x="156" y="67"/>
                  <a:pt x="161" y="72"/>
                </a:cubicBezTo>
                <a:cubicBezTo>
                  <a:pt x="167" y="71"/>
                  <a:pt x="173" y="69"/>
                  <a:pt x="178" y="65"/>
                </a:cubicBezTo>
                <a:cubicBezTo>
                  <a:pt x="176" y="72"/>
                  <a:pt x="172" y="77"/>
                  <a:pt x="166" y="80"/>
                </a:cubicBezTo>
                <a:cubicBezTo>
                  <a:pt x="172" y="80"/>
                  <a:pt x="177" y="78"/>
                  <a:pt x="182" y="76"/>
                </a:cubicBezTo>
                <a:cubicBezTo>
                  <a:pt x="178" y="81"/>
                  <a:pt x="174" y="86"/>
                  <a:pt x="168" y="90"/>
                </a:cubicBezTo>
                <a:close/>
                <a:moveTo>
                  <a:pt x="168" y="90"/>
                </a:moveTo>
                <a:cubicBezTo>
                  <a:pt x="168" y="90"/>
                  <a:pt x="168" y="90"/>
                  <a:pt x="168" y="90"/>
                </a:cubicBezTo>
              </a:path>
            </a:pathLst>
          </a:custGeom>
          <a:solidFill>
            <a:srgbClr val="5EAADE"/>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Inhaltsplatzhalter 4">
            <a:extLst>
              <a:ext uri="{FF2B5EF4-FFF2-40B4-BE49-F238E27FC236}">
                <a16:creationId xmlns:a16="http://schemas.microsoft.com/office/drawing/2014/main" xmlns="" id="{A9991D73-34A6-451A-9E49-8435E3E56E95}"/>
              </a:ext>
            </a:extLst>
          </p:cNvPr>
          <p:cNvSpPr txBox="1">
            <a:spLocks/>
          </p:cNvSpPr>
          <p:nvPr/>
        </p:nvSpPr>
        <p:spPr>
          <a:xfrm>
            <a:off x="-126523" y="2076813"/>
            <a:ext cx="1676029" cy="215444"/>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buNone/>
            </a:pPr>
            <a:r>
              <a:rPr lang="en-US" sz="1400" b="1" dirty="0">
                <a:solidFill>
                  <a:srgbClr val="5EAADE"/>
                </a:solidFill>
                <a:latin typeface="+mj-lt"/>
              </a:rPr>
              <a:t>Twitter</a:t>
            </a:r>
            <a:endParaRPr lang="en-US" sz="1400" dirty="0">
              <a:solidFill>
                <a:srgbClr val="5EAADE"/>
              </a:solidFill>
              <a:latin typeface="+mj-lt"/>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xmlns="" id="{820A75DB-A816-46C3-8C76-534AA1835A89}"/>
              </a:ext>
            </a:extLst>
          </p:cNvPr>
          <p:cNvSpPr txBox="1"/>
          <p:nvPr/>
        </p:nvSpPr>
        <p:spPr>
          <a:xfrm>
            <a:off x="-1" y="2406767"/>
            <a:ext cx="3526971" cy="1815882"/>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solidFill>
                  <a:schemeClr val="bg1"/>
                </a:solidFill>
              </a:rPr>
              <a:t>We are using Twitter Developer account as a data source to extract tweets, through TweePy (An in-built python API)</a:t>
            </a:r>
          </a:p>
          <a:p>
            <a:pPr algn="just"/>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We are connecting to the REST API for tweet search using access keys and tokens.</a:t>
            </a:r>
            <a:endParaRPr lang="en-US" sz="1400" dirty="0"/>
          </a:p>
        </p:txBody>
      </p:sp>
      <p:pic>
        <p:nvPicPr>
          <p:cNvPr id="9" name="Picture 8">
            <a:extLst>
              <a:ext uri="{FF2B5EF4-FFF2-40B4-BE49-F238E27FC236}">
                <a16:creationId xmlns:a16="http://schemas.microsoft.com/office/drawing/2014/main" xmlns="" id="{391CC831-731E-4089-8181-0E170E503F4B}"/>
              </a:ext>
            </a:extLst>
          </p:cNvPr>
          <p:cNvPicPr>
            <a:picLocks noChangeAspect="1"/>
          </p:cNvPicPr>
          <p:nvPr/>
        </p:nvPicPr>
        <p:blipFill>
          <a:blip r:embed="rId4"/>
          <a:stretch>
            <a:fillRect/>
          </a:stretch>
        </p:blipFill>
        <p:spPr>
          <a:xfrm>
            <a:off x="3603171" y="1091745"/>
            <a:ext cx="4550229" cy="1861005"/>
          </a:xfrm>
          <a:prstGeom prst="rect">
            <a:avLst/>
          </a:prstGeom>
        </p:spPr>
      </p:pic>
      <p:pic>
        <p:nvPicPr>
          <p:cNvPr id="10" name="Picture 9">
            <a:extLst>
              <a:ext uri="{FF2B5EF4-FFF2-40B4-BE49-F238E27FC236}">
                <a16:creationId xmlns:a16="http://schemas.microsoft.com/office/drawing/2014/main" xmlns="" id="{93B5BDB6-6D26-454E-8526-53B315A37478}"/>
              </a:ext>
            </a:extLst>
          </p:cNvPr>
          <p:cNvPicPr>
            <a:picLocks noChangeAspect="1"/>
          </p:cNvPicPr>
          <p:nvPr/>
        </p:nvPicPr>
        <p:blipFill>
          <a:blip r:embed="rId5"/>
          <a:stretch>
            <a:fillRect/>
          </a:stretch>
        </p:blipFill>
        <p:spPr>
          <a:xfrm>
            <a:off x="3603171" y="2965201"/>
            <a:ext cx="4626429" cy="2113346"/>
          </a:xfrm>
          <a:prstGeom prst="rect">
            <a:avLst/>
          </a:prstGeom>
        </p:spPr>
      </p:pic>
    </p:spTree>
    <p:extLst>
      <p:ext uri="{BB962C8B-B14F-4D97-AF65-F5344CB8AC3E}">
        <p14:creationId xmlns:p14="http://schemas.microsoft.com/office/powerpoint/2010/main" val="3573831281"/>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0"/>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 name="Title 1"/>
          <p:cNvSpPr>
            <a:spLocks noGrp="1"/>
          </p:cNvSpPr>
          <p:nvPr>
            <p:ph type="title"/>
          </p:nvPr>
        </p:nvSpPr>
        <p:spPr>
          <a:xfrm>
            <a:off x="457200" y="155308"/>
            <a:ext cx="8368363" cy="495383"/>
          </a:xfrm>
        </p:spPr>
        <p:txBody>
          <a:bodyPr/>
          <a:lstStyle/>
          <a:p>
            <a:r>
              <a:rPr lang="en-US" u="sng" dirty="0"/>
              <a:t>Data Pipeline</a:t>
            </a:r>
          </a:p>
        </p:txBody>
      </p:sp>
      <p:sp>
        <p:nvSpPr>
          <p:cNvPr id="7" name="TextBox 6">
            <a:extLst>
              <a:ext uri="{FF2B5EF4-FFF2-40B4-BE49-F238E27FC236}">
                <a16:creationId xmlns:a16="http://schemas.microsoft.com/office/drawing/2014/main" xmlns="" id="{58B9057F-0290-4D94-A467-866DBB908082}"/>
              </a:ext>
            </a:extLst>
          </p:cNvPr>
          <p:cNvSpPr txBox="1"/>
          <p:nvPr/>
        </p:nvSpPr>
        <p:spPr>
          <a:xfrm>
            <a:off x="362857" y="910262"/>
            <a:ext cx="8763000" cy="6370975"/>
          </a:xfrm>
          <a:prstGeom prst="rect">
            <a:avLst/>
          </a:prstGeom>
          <a:noFill/>
        </p:spPr>
        <p:txBody>
          <a:bodyPr wrap="square" rtlCol="0">
            <a:spAutoFit/>
          </a:bodyPr>
          <a:lstStyle/>
          <a:p>
            <a:r>
              <a:rPr lang="en-US" sz="2000" dirty="0">
                <a:solidFill>
                  <a:schemeClr val="bg1"/>
                </a:solidFill>
              </a:rPr>
              <a:t>Ingestion and Cleaning</a:t>
            </a:r>
            <a:r>
              <a:rPr lang="en-US" sz="1600" dirty="0">
                <a:solidFill>
                  <a:schemeClr val="bg1"/>
                </a:solidFill>
              </a:rPr>
              <a:t>:</a:t>
            </a: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xmlns="" id="{820A75DB-A816-46C3-8C76-534AA1835A89}"/>
              </a:ext>
            </a:extLst>
          </p:cNvPr>
          <p:cNvSpPr txBox="1"/>
          <p:nvPr/>
        </p:nvSpPr>
        <p:spPr>
          <a:xfrm>
            <a:off x="96714" y="2131627"/>
            <a:ext cx="2875086" cy="2677656"/>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solidFill>
                  <a:schemeClr val="bg1"/>
                </a:solidFill>
              </a:rPr>
              <a:t>Being an unstructured data, working with twitter dataset can be extremely difficult.</a:t>
            </a:r>
          </a:p>
          <a:p>
            <a:pPr algn="just"/>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We are connecting to the REST API for tweet search using access keys and tokens and cleaning the unwanted URLs, punctuations in python. Moreover removing the duplicate data with the help of Open refine.</a:t>
            </a:r>
            <a:endParaRPr lang="en-US" sz="1400" dirty="0"/>
          </a:p>
        </p:txBody>
      </p:sp>
      <p:pic>
        <p:nvPicPr>
          <p:cNvPr id="12" name="Picture 11" descr="A picture containing umbrella&#10;&#10;Description automatically generated">
            <a:extLst>
              <a:ext uri="{FF2B5EF4-FFF2-40B4-BE49-F238E27FC236}">
                <a16:creationId xmlns:a16="http://schemas.microsoft.com/office/drawing/2014/main" xmlns="" id="{268CA835-A790-4282-BDDE-30F62F3C68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891" y="1430959"/>
            <a:ext cx="638825" cy="561080"/>
          </a:xfrm>
          <a:prstGeom prst="rect">
            <a:avLst/>
          </a:prstGeom>
        </p:spPr>
      </p:pic>
      <p:pic>
        <p:nvPicPr>
          <p:cNvPr id="13" name="Picture 12" descr="A close up of a sign&#10;&#10;Description automatically generated">
            <a:extLst>
              <a:ext uri="{FF2B5EF4-FFF2-40B4-BE49-F238E27FC236}">
                <a16:creationId xmlns:a16="http://schemas.microsoft.com/office/drawing/2014/main" xmlns="" id="{0A6C183D-A8FC-439E-A808-54BE1EFA37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5129" y="1372261"/>
            <a:ext cx="712271" cy="685800"/>
          </a:xfrm>
          <a:prstGeom prst="rect">
            <a:avLst/>
          </a:prstGeom>
        </p:spPr>
      </p:pic>
      <p:pic>
        <p:nvPicPr>
          <p:cNvPr id="14" name="Picture 13" descr="A close up of a logo&#10;&#10;Description automatically generated">
            <a:extLst>
              <a:ext uri="{FF2B5EF4-FFF2-40B4-BE49-F238E27FC236}">
                <a16:creationId xmlns:a16="http://schemas.microsoft.com/office/drawing/2014/main" xmlns="" id="{7C888CD0-FF1C-4296-AEC5-A56C21B3BC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39182" y="1372261"/>
            <a:ext cx="1381947" cy="685800"/>
          </a:xfrm>
          <a:prstGeom prst="rect">
            <a:avLst/>
          </a:prstGeom>
        </p:spPr>
      </p:pic>
      <p:pic>
        <p:nvPicPr>
          <p:cNvPr id="15" name="Picture 14">
            <a:extLst>
              <a:ext uri="{FF2B5EF4-FFF2-40B4-BE49-F238E27FC236}">
                <a16:creationId xmlns:a16="http://schemas.microsoft.com/office/drawing/2014/main" xmlns="" id="{59D1ACDC-CF20-4A42-9CCC-BC0B4BD3829E}"/>
              </a:ext>
            </a:extLst>
          </p:cNvPr>
          <p:cNvPicPr>
            <a:picLocks noChangeAspect="1"/>
          </p:cNvPicPr>
          <p:nvPr/>
        </p:nvPicPr>
        <p:blipFill>
          <a:blip r:embed="rId7"/>
          <a:stretch>
            <a:fillRect/>
          </a:stretch>
        </p:blipFill>
        <p:spPr>
          <a:xfrm>
            <a:off x="3320143" y="832997"/>
            <a:ext cx="5693110" cy="1773125"/>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xmlns="" id="{4712EB89-D3FE-48FE-ADD3-E8617896AA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1128" y="2756952"/>
            <a:ext cx="5726157" cy="2360241"/>
          </a:xfrm>
          <a:prstGeom prst="rect">
            <a:avLst/>
          </a:prstGeom>
        </p:spPr>
      </p:pic>
    </p:spTree>
    <p:extLst>
      <p:ext uri="{BB962C8B-B14F-4D97-AF65-F5344CB8AC3E}">
        <p14:creationId xmlns:p14="http://schemas.microsoft.com/office/powerpoint/2010/main" val="94400114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p:pic>
      <p:sp>
        <p:nvSpPr>
          <p:cNvPr id="23" name="Rectangle 22"/>
          <p:cNvSpPr/>
          <p:nvPr/>
        </p:nvSpPr>
        <p:spPr bwMode="auto">
          <a:xfrm flipH="1">
            <a:off x="0" y="-1813"/>
            <a:ext cx="9144000" cy="5143499"/>
          </a:xfrm>
          <a:prstGeom prst="rect">
            <a:avLst/>
          </a:prstGeom>
          <a:solidFill>
            <a:schemeClr val="tx1">
              <a:lumMod val="90000"/>
              <a:lumOff val="10000"/>
              <a:alpha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 name="Title 1"/>
          <p:cNvSpPr>
            <a:spLocks noGrp="1"/>
          </p:cNvSpPr>
          <p:nvPr>
            <p:ph type="title"/>
          </p:nvPr>
        </p:nvSpPr>
        <p:spPr>
          <a:xfrm>
            <a:off x="457200" y="155308"/>
            <a:ext cx="8368363" cy="495383"/>
          </a:xfrm>
        </p:spPr>
        <p:txBody>
          <a:bodyPr/>
          <a:lstStyle/>
          <a:p>
            <a:r>
              <a:rPr lang="en-US" u="sng" dirty="0"/>
              <a:t>Data Pipeline</a:t>
            </a:r>
          </a:p>
        </p:txBody>
      </p:sp>
      <p:sp>
        <p:nvSpPr>
          <p:cNvPr id="7" name="TextBox 6">
            <a:extLst>
              <a:ext uri="{FF2B5EF4-FFF2-40B4-BE49-F238E27FC236}">
                <a16:creationId xmlns:a16="http://schemas.microsoft.com/office/drawing/2014/main" xmlns="" id="{58B9057F-0290-4D94-A467-866DBB908082}"/>
              </a:ext>
            </a:extLst>
          </p:cNvPr>
          <p:cNvSpPr txBox="1"/>
          <p:nvPr/>
        </p:nvSpPr>
        <p:spPr>
          <a:xfrm>
            <a:off x="284285" y="650691"/>
            <a:ext cx="8763000" cy="6370975"/>
          </a:xfrm>
          <a:prstGeom prst="rect">
            <a:avLst/>
          </a:prstGeom>
          <a:noFill/>
        </p:spPr>
        <p:txBody>
          <a:bodyPr wrap="square" rtlCol="0">
            <a:spAutoFit/>
          </a:bodyPr>
          <a:lstStyle/>
          <a:p>
            <a:r>
              <a:rPr lang="en-US" sz="2000" dirty="0">
                <a:solidFill>
                  <a:schemeClr val="bg1"/>
                </a:solidFill>
              </a:rPr>
              <a:t>Storage</a:t>
            </a:r>
            <a:r>
              <a:rPr lang="en-US" sz="1600" dirty="0">
                <a:solidFill>
                  <a:schemeClr val="bg1"/>
                </a:solidFill>
              </a:rPr>
              <a:t>:</a:t>
            </a: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xmlns="" id="{060678D3-C1FE-4306-A942-3C6C882AF1A8}"/>
              </a:ext>
            </a:extLst>
          </p:cNvPr>
          <p:cNvSpPr txBox="1"/>
          <p:nvPr/>
        </p:nvSpPr>
        <p:spPr>
          <a:xfrm>
            <a:off x="4078514" y="3683000"/>
            <a:ext cx="914400" cy="9144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xmlns="" id="{820A75DB-A816-46C3-8C76-534AA1835A89}"/>
              </a:ext>
            </a:extLst>
          </p:cNvPr>
          <p:cNvSpPr txBox="1"/>
          <p:nvPr/>
        </p:nvSpPr>
        <p:spPr>
          <a:xfrm>
            <a:off x="96714" y="2131627"/>
            <a:ext cx="2875086" cy="2677656"/>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solidFill>
                  <a:schemeClr val="bg1"/>
                </a:solidFill>
              </a:rPr>
              <a:t>Being an unstructured data, working with twitter dataset can be extremely difficult.</a:t>
            </a:r>
          </a:p>
          <a:p>
            <a:pPr algn="just"/>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We are connecting to the REST API for tweet search using access keys and tokens and cleaning the unwanted URLs, punctuations in python. Moreover removing the duplicate data with the help of Open refine.</a:t>
            </a:r>
            <a:endParaRPr lang="en-US" sz="1400" dirty="0"/>
          </a:p>
        </p:txBody>
      </p:sp>
      <p:pic>
        <p:nvPicPr>
          <p:cNvPr id="15" name="Picture 14">
            <a:extLst>
              <a:ext uri="{FF2B5EF4-FFF2-40B4-BE49-F238E27FC236}">
                <a16:creationId xmlns:a16="http://schemas.microsoft.com/office/drawing/2014/main" xmlns="" id="{59D1ACDC-CF20-4A42-9CCC-BC0B4BD3829E}"/>
              </a:ext>
            </a:extLst>
          </p:cNvPr>
          <p:cNvPicPr>
            <a:picLocks noChangeAspect="1"/>
          </p:cNvPicPr>
          <p:nvPr/>
        </p:nvPicPr>
        <p:blipFill>
          <a:blip r:embed="rId4"/>
          <a:stretch>
            <a:fillRect/>
          </a:stretch>
        </p:blipFill>
        <p:spPr>
          <a:xfrm>
            <a:off x="3320143" y="832997"/>
            <a:ext cx="5693110" cy="1773125"/>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xmlns="" id="{4712EB89-D3FE-48FE-ADD3-E8617896AA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1128" y="2756952"/>
            <a:ext cx="5726157" cy="2360241"/>
          </a:xfrm>
          <a:prstGeom prst="rect">
            <a:avLst/>
          </a:prstGeom>
        </p:spPr>
      </p:pic>
      <p:pic>
        <p:nvPicPr>
          <p:cNvPr id="16" name="Picture 15" descr="A close up of a sign&#10;&#10;Description automatically generated">
            <a:extLst>
              <a:ext uri="{FF2B5EF4-FFF2-40B4-BE49-F238E27FC236}">
                <a16:creationId xmlns:a16="http://schemas.microsoft.com/office/drawing/2014/main" xmlns="" id="{BCDD1BC4-0125-4598-A79C-5FCA2BF7F4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300" y="1260084"/>
            <a:ext cx="685800" cy="659380"/>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xmlns="" id="{BA77122A-7CFF-4AF6-A50C-038B9A1F80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613" y="1075026"/>
            <a:ext cx="1600200" cy="1207885"/>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xmlns="" id="{942811FC-045C-44B9-97FB-40B77A9672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7530" y="1267128"/>
            <a:ext cx="762000" cy="665970"/>
          </a:xfrm>
          <a:prstGeom prst="rect">
            <a:avLst/>
          </a:prstGeom>
        </p:spPr>
      </p:pic>
    </p:spTree>
    <p:extLst>
      <p:ext uri="{BB962C8B-B14F-4D97-AF65-F5344CB8AC3E}">
        <p14:creationId xmlns:p14="http://schemas.microsoft.com/office/powerpoint/2010/main" val="1761286380"/>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Default Theme">
  <a:themeElements>
    <a:clrScheme name="SlideSalad Theme 28">
      <a:dk1>
        <a:srgbClr val="262626"/>
      </a:dk1>
      <a:lt1>
        <a:srgbClr val="FFFFFF"/>
      </a:lt1>
      <a:dk2>
        <a:srgbClr val="262626"/>
      </a:dk2>
      <a:lt2>
        <a:srgbClr val="FFFFFF"/>
      </a:lt2>
      <a:accent1>
        <a:srgbClr val="01A59E"/>
      </a:accent1>
      <a:accent2>
        <a:srgbClr val="1991AC"/>
      </a:accent2>
      <a:accent3>
        <a:srgbClr val="4376AB"/>
      </a:accent3>
      <a:accent4>
        <a:srgbClr val="5F5CA3"/>
      </a:accent4>
      <a:accent5>
        <a:srgbClr val="785CA3"/>
      </a:accent5>
      <a:accent6>
        <a:srgbClr val="725CA2"/>
      </a:accent6>
      <a:hlink>
        <a:srgbClr val="FFFFFF"/>
      </a:hlink>
      <a:folHlink>
        <a:srgbClr val="595959"/>
      </a:folHlink>
    </a:clrScheme>
    <a:fontScheme name="Custom 84">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9525">
          <a:noFill/>
          <a:round/>
          <a:headEnd/>
          <a:tailEnd/>
        </a:ln>
      </a:spPr>
      <a:bodyPr vert="horz" wrap="square" lIns="91440" tIns="45720" rIns="91440" bIns="45720" numCol="1" anchor="t" anchorCtr="0" compatLnSpc="1">
        <a:prstTxWarp prst="textNoShape">
          <a:avLst/>
        </a:prstTxWarp>
      </a:bodyPr>
      <a:lstStyle>
        <a:defPPr>
          <a:defRPr/>
        </a:defPPr>
      </a:lstStyle>
    </a:sp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76">
      <a:majorFont>
        <a:latin typeface="Roboto"/>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17085</TotalTime>
  <Words>1978</Words>
  <Application>Microsoft Macintosh PowerPoint</Application>
  <PresentationFormat>On-screen Show (16:9)</PresentationFormat>
  <Paragraphs>1090</Paragraphs>
  <Slides>34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34</vt:i4>
      </vt:variant>
    </vt:vector>
  </HeadingPairs>
  <TitlesOfParts>
    <vt:vector size="43" baseType="lpstr">
      <vt:lpstr>Calibri</vt:lpstr>
      <vt:lpstr>Calibri Light</vt:lpstr>
      <vt:lpstr>Roboto</vt:lpstr>
      <vt:lpstr>Roboto Light</vt:lpstr>
      <vt:lpstr>Roboto(light)</vt:lpstr>
      <vt:lpstr>Wingdings</vt:lpstr>
      <vt:lpstr>Arial</vt:lpstr>
      <vt:lpstr>Default Theme</vt:lpstr>
      <vt:lpstr>Custom Design</vt:lpstr>
      <vt:lpstr>PowerPoint Presentation</vt:lpstr>
      <vt:lpstr>Agenda</vt:lpstr>
      <vt:lpstr>Background</vt:lpstr>
      <vt:lpstr>Use Cases</vt:lpstr>
      <vt:lpstr>Data Profile</vt:lpstr>
      <vt:lpstr>Data Sources &amp; Tools</vt:lpstr>
      <vt:lpstr>Data Pipeline</vt:lpstr>
      <vt:lpstr>Data Pipeline</vt:lpstr>
      <vt:lpstr>Data Pipeline</vt:lpstr>
      <vt:lpstr>Data Pipeline</vt:lpstr>
      <vt:lpstr>Data Pipeline</vt:lpstr>
      <vt:lpstr>Data Pipeline</vt:lpstr>
      <vt:lpstr>Data Pipeline </vt:lpstr>
      <vt:lpstr>Data Pipeline </vt:lpstr>
      <vt:lpstr>Data Pipeline </vt:lpstr>
      <vt:lpstr>Data Pipeline </vt:lpstr>
      <vt:lpstr>Data Pipeline </vt:lpstr>
      <vt:lpstr>Data Pipeline </vt:lpstr>
      <vt:lpstr>Data Pipeline </vt:lpstr>
      <vt:lpstr>Data Pipeline </vt:lpstr>
      <vt:lpstr>Data Pipeline </vt:lpstr>
      <vt:lpstr>Data Pipeline </vt:lpstr>
      <vt:lpstr>Data Pipeline </vt:lpstr>
      <vt:lpstr>Data Pipeline </vt:lpstr>
      <vt:lpstr>Data Pipeline</vt:lpstr>
      <vt:lpstr>Data Pipeline</vt:lpstr>
      <vt:lpstr>Data Pipeline</vt:lpstr>
      <vt:lpstr>Data Pipeline</vt:lpstr>
      <vt:lpstr>Data Pipeline</vt:lpstr>
      <vt:lpstr>Data Pipeline</vt:lpstr>
      <vt:lpstr>Conclusion</vt:lpstr>
      <vt:lpstr>Lessons Learned</vt:lpstr>
      <vt:lpstr>Lessons Learned</vt:lpstr>
      <vt:lpstr>Future Scope</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High Tech</dc:creator>
  <cp:lastModifiedBy>Vishaal Thanawala</cp:lastModifiedBy>
  <cp:revision>1573</cp:revision>
  <dcterms:created xsi:type="dcterms:W3CDTF">2015-09-08T18:46:55Z</dcterms:created>
  <dcterms:modified xsi:type="dcterms:W3CDTF">2020-06-10T16:47:18Z</dcterms:modified>
</cp:coreProperties>
</file>